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tags/tag2.xml" ContentType="application/vnd.openxmlformats-officedocument.presentationml.tags+xml"/>
  <Override PartName="/ppt/tags/tag3.xml" ContentType="application/vnd.openxmlformats-officedocument.presentationml.tags+xml"/>
  <Override PartName="/ppt/notesSlides/notesSlide1.xml" ContentType="application/vnd.openxmlformats-officedocument.presentationml.notesSlide+xml"/>
  <Override PartName="/ppt/tags/tag4.xml" ContentType="application/vnd.openxmlformats-officedocument.presentationml.tags+xml"/>
  <Override PartName="/ppt/notesSlides/notesSlide2.xml" ContentType="application/vnd.openxmlformats-officedocument.presentationml.notesSlide+xml"/>
  <Override PartName="/ppt/tags/tag5.xml" ContentType="application/vnd.openxmlformats-officedocument.presentationml.tags+xml"/>
  <Override PartName="/ppt/notesSlides/notesSlide3.xml" ContentType="application/vnd.openxmlformats-officedocument.presentationml.notesSlide+xml"/>
  <Override PartName="/ppt/tags/tag6.xml" ContentType="application/vnd.openxmlformats-officedocument.presentationml.tags+xml"/>
  <Override PartName="/ppt/notesSlides/notesSlide4.xml" ContentType="application/vnd.openxmlformats-officedocument.presentationml.notesSlide+xml"/>
  <Override PartName="/ppt/tags/tag7.xml" ContentType="application/vnd.openxmlformats-officedocument.presentationml.tags+xml"/>
  <Override PartName="/ppt/notesSlides/notesSlide5.xml" ContentType="application/vnd.openxmlformats-officedocument.presentationml.notesSlide+xml"/>
  <Override PartName="/ppt/tags/tag8.xml" ContentType="application/vnd.openxmlformats-officedocument.presentationml.tags+xml"/>
  <Override PartName="/ppt/notesSlides/notesSlide6.xml" ContentType="application/vnd.openxmlformats-officedocument.presentationml.notesSlide+xml"/>
  <Override PartName="/ppt/tags/tag9.xml" ContentType="application/vnd.openxmlformats-officedocument.presentationml.tags+xml"/>
  <Override PartName="/ppt/notesSlides/notesSlide7.xml" ContentType="application/vnd.openxmlformats-officedocument.presentationml.notesSlide+xml"/>
  <Override PartName="/ppt/tags/tag10.xml" ContentType="application/vnd.openxmlformats-officedocument.presentationml.tags+xml"/>
  <Override PartName="/ppt/notesSlides/notesSlide8.xml" ContentType="application/vnd.openxmlformats-officedocument.presentationml.notesSlide+xml"/>
  <Override PartName="/ppt/tags/tag11.xml" ContentType="application/vnd.openxmlformats-officedocument.presentationml.tags+xml"/>
  <Override PartName="/ppt/notesSlides/notesSlide9.xml" ContentType="application/vnd.openxmlformats-officedocument.presentationml.notesSlide+xml"/>
  <Override PartName="/ppt/tags/tag12.xml" ContentType="application/vnd.openxmlformats-officedocument.presentationml.tags+xml"/>
  <Override PartName="/ppt/notesSlides/notesSlide10.xml" ContentType="application/vnd.openxmlformats-officedocument.presentationml.notesSlide+xml"/>
  <Override PartName="/ppt/tags/tag13.xml" ContentType="application/vnd.openxmlformats-officedocument.presentationml.tags+xml"/>
  <Override PartName="/ppt/notesSlides/notesSlide11.xml" ContentType="application/vnd.openxmlformats-officedocument.presentationml.notesSlide+xml"/>
  <Override PartName="/ppt/tags/tag14.xml" ContentType="application/vnd.openxmlformats-officedocument.presentationml.tags+xml"/>
  <Override PartName="/ppt/notesSlides/notesSlide12.xml" ContentType="application/vnd.openxmlformats-officedocument.presentationml.notesSlide+xml"/>
  <Override PartName="/ppt/tags/tag15.xml" ContentType="application/vnd.openxmlformats-officedocument.presentationml.tags+xml"/>
  <Override PartName="/ppt/notesSlides/notesSlide13.xml" ContentType="application/vnd.openxmlformats-officedocument.presentationml.notesSlide+xml"/>
  <Override PartName="/ppt/tags/tag16.xml" ContentType="application/vnd.openxmlformats-officedocument.presentationml.tags+xml"/>
  <Override PartName="/ppt/notesSlides/notesSlide14.xml" ContentType="application/vnd.openxmlformats-officedocument.presentationml.notesSlide+xml"/>
  <Override PartName="/ppt/tags/tag17.xml" ContentType="application/vnd.openxmlformats-officedocument.presentationml.tags+xml"/>
  <Override PartName="/ppt/notesSlides/notesSlide15.xml" ContentType="application/vnd.openxmlformats-officedocument.presentationml.notesSlide+xml"/>
  <Override PartName="/ppt/tags/tag18.xml" ContentType="application/vnd.openxmlformats-officedocument.presentationml.tags+xml"/>
  <Override PartName="/ppt/notesSlides/notesSlide16.xml" ContentType="application/vnd.openxmlformats-officedocument.presentationml.notesSlide+xml"/>
  <Override PartName="/ppt/tags/tag19.xml" ContentType="application/vnd.openxmlformats-officedocument.presentationml.tags+xml"/>
  <Override PartName="/ppt/tags/tag20.xml" ContentType="application/vnd.openxmlformats-officedocument.presentationml.tags+xml"/>
  <Override PartName="/ppt/notesSlides/notesSlide17.xml" ContentType="application/vnd.openxmlformats-officedocument.presentationml.notesSlide+xml"/>
  <Override PartName="/ppt/tags/tag21.xml" ContentType="application/vnd.openxmlformats-officedocument.presentationml.tags+xml"/>
  <Override PartName="/ppt/notesSlides/notesSlide18.xml" ContentType="application/vnd.openxmlformats-officedocument.presentationml.notesSlide+xml"/>
  <Override PartName="/ppt/tags/tag22.xml" ContentType="application/vnd.openxmlformats-officedocument.presentationml.tags+xml"/>
  <Override PartName="/ppt/notesSlides/notesSlide19.xml" ContentType="application/vnd.openxmlformats-officedocument.presentationml.notesSlide+xml"/>
  <Override PartName="/ppt/tags/tag23.xml" ContentType="application/vnd.openxmlformats-officedocument.presentationml.tags+xml"/>
  <Override PartName="/ppt/notesSlides/notesSlide20.xml" ContentType="application/vnd.openxmlformats-officedocument.presentationml.notesSlide+xml"/>
  <Override PartName="/ppt/tags/tag24.xml" ContentType="application/vnd.openxmlformats-officedocument.presentationml.tags+xml"/>
  <Override PartName="/ppt/notesSlides/notesSlide21.xml" ContentType="application/vnd.openxmlformats-officedocument.presentationml.notesSlide+xml"/>
  <Override PartName="/ppt/tags/tag25.xml" ContentType="application/vnd.openxmlformats-officedocument.presentationml.tags+xml"/>
  <Override PartName="/ppt/notesSlides/notesSlide22.xml" ContentType="application/vnd.openxmlformats-officedocument.presentationml.notesSlide+xml"/>
  <Override PartName="/ppt/tags/tag26.xml" ContentType="application/vnd.openxmlformats-officedocument.presentationml.tags+xml"/>
  <Override PartName="/ppt/notesSlides/notesSlide23.xml" ContentType="application/vnd.openxmlformats-officedocument.presentationml.notesSlide+xml"/>
  <Override PartName="/ppt/tags/tag27.xml" ContentType="application/vnd.openxmlformats-officedocument.presentationml.tags+xml"/>
  <Override PartName="/ppt/notesSlides/notesSlide24.xml" ContentType="application/vnd.openxmlformats-officedocument.presentationml.notesSlide+xml"/>
  <Override PartName="/ppt/tags/tag28.xml" ContentType="application/vnd.openxmlformats-officedocument.presentationml.tags+xml"/>
  <Override PartName="/ppt/notesSlides/notesSlide25.xml" ContentType="application/vnd.openxmlformats-officedocument.presentationml.notesSlide+xml"/>
  <Override PartName="/ppt/tags/tag29.xml" ContentType="application/vnd.openxmlformats-officedocument.presentationml.tags+xml"/>
  <Override PartName="/ppt/notesSlides/notesSlide26.xml" ContentType="application/vnd.openxmlformats-officedocument.presentationml.notesSlide+xml"/>
  <Override PartName="/ppt/tags/tag30.xml" ContentType="application/vnd.openxmlformats-officedocument.presentationml.tags+xml"/>
  <Override PartName="/ppt/notesSlides/notesSlide27.xml" ContentType="application/vnd.openxmlformats-officedocument.presentationml.notesSlide+xml"/>
  <Override PartName="/ppt/tags/tag31.xml" ContentType="application/vnd.openxmlformats-officedocument.presentationml.tags+xml"/>
  <Override PartName="/ppt/notesSlides/notesSlide28.xml" ContentType="application/vnd.openxmlformats-officedocument.presentationml.notesSlide+xml"/>
  <Override PartName="/ppt/tags/tag32.xml" ContentType="application/vnd.openxmlformats-officedocument.presentationml.tags+xml"/>
  <Override PartName="/ppt/notesSlides/notesSlide29.xml" ContentType="application/vnd.openxmlformats-officedocument.presentationml.notesSlide+xml"/>
  <Override PartName="/ppt/tags/tag33.xml" ContentType="application/vnd.openxmlformats-officedocument.presentationml.tags+xml"/>
  <Override PartName="/ppt/notesSlides/notesSlide30.xml" ContentType="application/vnd.openxmlformats-officedocument.presentationml.notesSlide+xml"/>
  <Override PartName="/ppt/tags/tag34.xml" ContentType="application/vnd.openxmlformats-officedocument.presentationml.tags+xml"/>
  <Override PartName="/ppt/notesSlides/notesSlide31.xml" ContentType="application/vnd.openxmlformats-officedocument.presentationml.notesSlide+xml"/>
  <Override PartName="/ppt/tags/tag35.xml" ContentType="application/vnd.openxmlformats-officedocument.presentationml.tags+xml"/>
  <Override PartName="/ppt/notesSlides/notesSlide32.xml" ContentType="application/vnd.openxmlformats-officedocument.presentationml.notesSlide+xml"/>
  <Override PartName="/ppt/tags/tag36.xml" ContentType="application/vnd.openxmlformats-officedocument.presentationml.tags+xml"/>
  <Override PartName="/ppt/notesSlides/notesSlide33.xml" ContentType="application/vnd.openxmlformats-officedocument.presentationml.notesSlide+xml"/>
  <Override PartName="/ppt/tags/tag37.xml" ContentType="application/vnd.openxmlformats-officedocument.presentationml.tags+xml"/>
  <Override PartName="/ppt/notesSlides/notesSlide34.xml" ContentType="application/vnd.openxmlformats-officedocument.presentationml.notesSlide+xml"/>
  <Override PartName="/ppt/tags/tag38.xml" ContentType="application/vnd.openxmlformats-officedocument.presentationml.tags+xml"/>
  <Override PartName="/ppt/notesSlides/notesSlide35.xml" ContentType="application/vnd.openxmlformats-officedocument.presentationml.notesSlide+xml"/>
  <Override PartName="/ppt/tags/tag39.xml" ContentType="application/vnd.openxmlformats-officedocument.presentationml.tags+xml"/>
  <Override PartName="/ppt/notesSlides/notesSlide36.xml" ContentType="application/vnd.openxmlformats-officedocument.presentationml.notesSlide+xml"/>
  <Override PartName="/ppt/tags/tag40.xml" ContentType="application/vnd.openxmlformats-officedocument.presentationml.tags+xml"/>
  <Override PartName="/ppt/notesSlides/notesSlide37.xml" ContentType="application/vnd.openxmlformats-officedocument.presentationml.notesSlide+xml"/>
  <Override PartName="/ppt/tags/tag41.xml" ContentType="application/vnd.openxmlformats-officedocument.presentationml.tags+xml"/>
  <Override PartName="/ppt/notesSlides/notesSlide38.xml" ContentType="application/vnd.openxmlformats-officedocument.presentationml.notesSlide+xml"/>
  <Override PartName="/ppt/tags/tag42.xml" ContentType="application/vnd.openxmlformats-officedocument.presentationml.tags+xml"/>
  <Override PartName="/ppt/notesSlides/notesSlide39.xml" ContentType="application/vnd.openxmlformats-officedocument.presentationml.notesSlide+xml"/>
  <Override PartName="/ppt/tags/tag43.xml" ContentType="application/vnd.openxmlformats-officedocument.presentationml.tags+xml"/>
  <Override PartName="/ppt/notesSlides/notesSlide40.xml" ContentType="application/vnd.openxmlformats-officedocument.presentationml.notesSlide+xml"/>
  <Override PartName="/ppt/tags/tag44.xml" ContentType="application/vnd.openxmlformats-officedocument.presentationml.tags+xml"/>
  <Override PartName="/ppt/tags/tag45.xml" ContentType="application/vnd.openxmlformats-officedocument.presentationml.tags+xml"/>
  <Override PartName="/ppt/notesSlides/notesSlide41.xml" ContentType="application/vnd.openxmlformats-officedocument.presentationml.notesSlide+xml"/>
  <Override PartName="/ppt/theme/themeOverride2.xml" ContentType="application/vnd.openxmlformats-officedocument.themeOverride+xml"/>
  <Override PartName="/ppt/tags/tag46.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45"/>
  </p:notesMasterIdLst>
  <p:handoutMasterIdLst>
    <p:handoutMasterId r:id="rId46"/>
  </p:handoutMasterIdLst>
  <p:sldIdLst>
    <p:sldId id="256" r:id="rId2"/>
    <p:sldId id="350" r:id="rId3"/>
    <p:sldId id="321" r:id="rId4"/>
    <p:sldId id="408" r:id="rId5"/>
    <p:sldId id="353" r:id="rId6"/>
    <p:sldId id="364" r:id="rId7"/>
    <p:sldId id="456" r:id="rId8"/>
    <p:sldId id="380" r:id="rId9"/>
    <p:sldId id="384" r:id="rId10"/>
    <p:sldId id="385" r:id="rId11"/>
    <p:sldId id="386" r:id="rId12"/>
    <p:sldId id="387" r:id="rId13"/>
    <p:sldId id="388" r:id="rId14"/>
    <p:sldId id="389" r:id="rId15"/>
    <p:sldId id="390" r:id="rId16"/>
    <p:sldId id="365" r:id="rId17"/>
    <p:sldId id="409" r:id="rId18"/>
    <p:sldId id="361" r:id="rId19"/>
    <p:sldId id="362" r:id="rId20"/>
    <p:sldId id="452" r:id="rId21"/>
    <p:sldId id="458" r:id="rId22"/>
    <p:sldId id="425" r:id="rId23"/>
    <p:sldId id="417" r:id="rId24"/>
    <p:sldId id="422" r:id="rId25"/>
    <p:sldId id="423" r:id="rId26"/>
    <p:sldId id="415" r:id="rId27"/>
    <p:sldId id="416" r:id="rId28"/>
    <p:sldId id="358" r:id="rId29"/>
    <p:sldId id="410" r:id="rId30"/>
    <p:sldId id="442" r:id="rId31"/>
    <p:sldId id="381" r:id="rId32"/>
    <p:sldId id="454" r:id="rId33"/>
    <p:sldId id="455" r:id="rId34"/>
    <p:sldId id="363" r:id="rId35"/>
    <p:sldId id="444" r:id="rId36"/>
    <p:sldId id="443" r:id="rId37"/>
    <p:sldId id="445" r:id="rId38"/>
    <p:sldId id="450" r:id="rId39"/>
    <p:sldId id="447" r:id="rId40"/>
    <p:sldId id="448" r:id="rId41"/>
    <p:sldId id="449" r:id="rId42"/>
    <p:sldId id="457" r:id="rId43"/>
    <p:sldId id="261" r:id="rId44"/>
  </p:sldIdLst>
  <p:sldSz cx="12192000" cy="6858000"/>
  <p:notesSz cx="6858000" cy="9144000"/>
  <p:custDataLst>
    <p:tags r:id="rId47"/>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69E"/>
    <a:srgbClr val="003D86"/>
    <a:srgbClr val="02A5B8"/>
    <a:srgbClr val="0046B8"/>
    <a:srgbClr val="A20000"/>
    <a:srgbClr val="A40000"/>
    <a:srgbClr val="9E0000"/>
    <a:srgbClr val="C7450B"/>
    <a:srgbClr val="E24E0C"/>
    <a:srgbClr val="DC61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652" autoAdjust="0"/>
    <p:restoredTop sz="96182" autoAdjust="0"/>
  </p:normalViewPr>
  <p:slideViewPr>
    <p:cSldViewPr snapToGrid="0">
      <p:cViewPr varScale="1">
        <p:scale>
          <a:sx n="91" d="100"/>
          <a:sy n="91" d="100"/>
        </p:scale>
        <p:origin x="202" y="72"/>
      </p:cViewPr>
      <p:guideLst/>
    </p:cSldViewPr>
  </p:slideViewPr>
  <p:notesTextViewPr>
    <p:cViewPr>
      <p:scale>
        <a:sx n="3" d="2"/>
        <a:sy n="3" d="2"/>
      </p:scale>
      <p:origin x="0" y="0"/>
    </p:cViewPr>
  </p:notesTextViewPr>
  <p:sorterViewPr>
    <p:cViewPr>
      <p:scale>
        <a:sx n="75" d="100"/>
        <a:sy n="75" d="100"/>
      </p:scale>
      <p:origin x="0" y="0"/>
    </p:cViewPr>
  </p:sorterViewPr>
  <p:notesViewPr>
    <p:cSldViewPr snapToGrid="0">
      <p:cViewPr varScale="1">
        <p:scale>
          <a:sx n="80" d="100"/>
          <a:sy n="80" d="100"/>
        </p:scale>
        <p:origin x="3204" y="9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gs" Target="tags/tag1.xml"/><Relationship Id="rId50"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478E0E4-DC06-4041-AFA7-BB6F527FFA3F}" type="datetimeFigureOut">
              <a:rPr lang="zh-CN" altLang="en-US" smtClean="0"/>
              <a:t>2022/5/6</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14B7432-8BB0-4EFA-A417-EFCDC17B2811}"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6D8963-CFCD-4740-AF60-049850373CDF}" type="datetimeFigureOut">
              <a:rPr lang="zh-CN" altLang="en-US" smtClean="0"/>
              <a:t>2022/5/6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9E6FDB6-6D2B-46C1-9FA1-D82906A37C3A}"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27fdb139-ded2-439e-82b1-70c7f3106d3f.source.default.zh-Hans</a:t>
            </a:r>
            <a:endParaRPr lang="zh-CN" altLang="en-US"/>
          </a:p>
        </p:txBody>
      </p:sp>
      <p:sp>
        <p:nvSpPr>
          <p:cNvPr id="4" name="灯片编号占位符 3"/>
          <p:cNvSpPr>
            <a:spLocks noGrp="1"/>
          </p:cNvSpPr>
          <p:nvPr>
            <p:ph type="sldNum" sz="quarter" idx="10"/>
          </p:nvPr>
        </p:nvSpPr>
        <p:spPr/>
        <p:txBody>
          <a:bodyPr/>
          <a:lstStyle/>
          <a:p>
            <a:fld id="{FD1E3519-AA41-4C8F-81B1-98F81BDCD14B}" type="slidenum">
              <a:rPr lang="zh-CN" altLang="en-US" smtClean="0"/>
              <a:t>2</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27fdb139-ded2-439e-82b1-70c7f3106d3f.source.default.zh-Hans</a:t>
            </a:r>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FD1E3519-AA41-4C8F-81B1-98F81BDCD14B}"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11</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27fdb139-ded2-439e-82b1-70c7f3106d3f.source.default.zh-Hans</a:t>
            </a:r>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FD1E3519-AA41-4C8F-81B1-98F81BDCD14B}"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12</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27fdb139-ded2-439e-82b1-70c7f3106d3f.source.default.zh-Hans</a:t>
            </a:r>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FD1E3519-AA41-4C8F-81B1-98F81BDCD14B}"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13</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27fdb139-ded2-439e-82b1-70c7f3106d3f.source.default.zh-Hans</a:t>
            </a:r>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FD1E3519-AA41-4C8F-81B1-98F81BDCD14B}"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14</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27fdb139-ded2-439e-82b1-70c7f3106d3f.source.default.zh-Hans</a:t>
            </a:r>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FD1E3519-AA41-4C8F-81B1-98F81BDCD14B}"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15</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27fdb139-ded2-439e-82b1-70c7f3106d3f.source.default.zh-Hans</a:t>
            </a:r>
            <a:endParaRPr lang="zh-CN" altLang="en-US"/>
          </a:p>
        </p:txBody>
      </p:sp>
      <p:sp>
        <p:nvSpPr>
          <p:cNvPr id="4" name="灯片编号占位符 3"/>
          <p:cNvSpPr>
            <a:spLocks noGrp="1"/>
          </p:cNvSpPr>
          <p:nvPr>
            <p:ph type="sldNum" sz="quarter" idx="10"/>
          </p:nvPr>
        </p:nvSpPr>
        <p:spPr/>
        <p:txBody>
          <a:bodyPr/>
          <a:lstStyle/>
          <a:p>
            <a:fld id="{FD1E3519-AA41-4C8F-81B1-98F81BDCD14B}" type="slidenum">
              <a:rPr lang="zh-CN" altLang="en-US" smtClean="0"/>
              <a:t>16</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27fdb139-ded2-439e-82b1-70c7f3106d3f.source.default.zh-Hans</a:t>
            </a:r>
            <a:endParaRPr lang="zh-CN" altLang="en-US"/>
          </a:p>
        </p:txBody>
      </p:sp>
      <p:sp>
        <p:nvSpPr>
          <p:cNvPr id="4" name="灯片编号占位符 3"/>
          <p:cNvSpPr>
            <a:spLocks noGrp="1"/>
          </p:cNvSpPr>
          <p:nvPr>
            <p:ph type="sldNum" sz="quarter" idx="10"/>
          </p:nvPr>
        </p:nvSpPr>
        <p:spPr/>
        <p:txBody>
          <a:bodyPr/>
          <a:lstStyle/>
          <a:p>
            <a:fld id="{FD1E3519-AA41-4C8F-81B1-98F81BDCD14B}" type="slidenum">
              <a:rPr lang="zh-CN" altLang="en-US" smtClean="0"/>
              <a:t>17</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27fdb139-ded2-439e-82b1-70c7f3106d3f.source.default.zh-Hans</a:t>
            </a:r>
            <a:endParaRPr lang="zh-CN" altLang="en-US"/>
          </a:p>
        </p:txBody>
      </p:sp>
      <p:sp>
        <p:nvSpPr>
          <p:cNvPr id="4" name="灯片编号占位符 3"/>
          <p:cNvSpPr>
            <a:spLocks noGrp="1"/>
          </p:cNvSpPr>
          <p:nvPr>
            <p:ph type="sldNum" sz="quarter" idx="10"/>
          </p:nvPr>
        </p:nvSpPr>
        <p:spPr/>
        <p:txBody>
          <a:bodyPr/>
          <a:lstStyle/>
          <a:p>
            <a:fld id="{FD1E3519-AA41-4C8F-81B1-98F81BDCD14B}" type="slidenum">
              <a:rPr lang="zh-CN" altLang="en-US" smtClean="0"/>
              <a:t>18</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27fdb139-ded2-439e-82b1-70c7f3106d3f.source.default.zh-Hans</a:t>
            </a:r>
            <a:endParaRPr lang="zh-CN" altLang="en-US"/>
          </a:p>
        </p:txBody>
      </p:sp>
      <p:sp>
        <p:nvSpPr>
          <p:cNvPr id="4" name="灯片编号占位符 3"/>
          <p:cNvSpPr>
            <a:spLocks noGrp="1"/>
          </p:cNvSpPr>
          <p:nvPr>
            <p:ph type="sldNum" sz="quarter" idx="10"/>
          </p:nvPr>
        </p:nvSpPr>
        <p:spPr/>
        <p:txBody>
          <a:bodyPr/>
          <a:lstStyle/>
          <a:p>
            <a:fld id="{FD1E3519-AA41-4C8F-81B1-98F81BDCD14B}" type="slidenum">
              <a:rPr lang="zh-CN" altLang="en-US" smtClean="0"/>
              <a:t>19</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27fdb139-ded2-439e-82b1-70c7f3106d3f.source.default.zh-Hans</a:t>
            </a:r>
            <a:endParaRPr lang="zh-CN" altLang="en-US"/>
          </a:p>
        </p:txBody>
      </p:sp>
      <p:sp>
        <p:nvSpPr>
          <p:cNvPr id="4" name="灯片编号占位符 3"/>
          <p:cNvSpPr>
            <a:spLocks noGrp="1"/>
          </p:cNvSpPr>
          <p:nvPr>
            <p:ph type="sldNum" sz="quarter" idx="10"/>
          </p:nvPr>
        </p:nvSpPr>
        <p:spPr/>
        <p:txBody>
          <a:bodyPr/>
          <a:lstStyle/>
          <a:p>
            <a:fld id="{FD1E3519-AA41-4C8F-81B1-98F81BDCD14B}" type="slidenum">
              <a:rPr lang="zh-CN" altLang="en-US" smtClean="0"/>
              <a:t>20</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27fdb139-ded2-439e-82b1-70c7f3106d3f.source.default.zh-Hans</a:t>
            </a:r>
            <a:endParaRPr lang="zh-CN" altLang="en-US"/>
          </a:p>
        </p:txBody>
      </p:sp>
      <p:sp>
        <p:nvSpPr>
          <p:cNvPr id="4" name="灯片编号占位符 3"/>
          <p:cNvSpPr>
            <a:spLocks noGrp="1"/>
          </p:cNvSpPr>
          <p:nvPr>
            <p:ph type="sldNum" sz="quarter" idx="10"/>
          </p:nvPr>
        </p:nvSpPr>
        <p:spPr/>
        <p:txBody>
          <a:bodyPr/>
          <a:lstStyle/>
          <a:p>
            <a:fld id="{FD1E3519-AA41-4C8F-81B1-98F81BDCD14B}" type="slidenum">
              <a:rPr lang="zh-CN" altLang="en-US" smtClean="0"/>
              <a:t>3</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27fdb139-ded2-439e-82b1-70c7f3106d3f.source.default.zh-Hans</a:t>
            </a:r>
            <a:endParaRPr lang="zh-CN" altLang="en-US"/>
          </a:p>
        </p:txBody>
      </p:sp>
      <p:sp>
        <p:nvSpPr>
          <p:cNvPr id="4" name="灯片编号占位符 3"/>
          <p:cNvSpPr>
            <a:spLocks noGrp="1"/>
          </p:cNvSpPr>
          <p:nvPr>
            <p:ph type="sldNum" sz="quarter" idx="10"/>
          </p:nvPr>
        </p:nvSpPr>
        <p:spPr/>
        <p:txBody>
          <a:bodyPr/>
          <a:lstStyle/>
          <a:p>
            <a:fld id="{FD1E3519-AA41-4C8F-81B1-98F81BDCD14B}" type="slidenum">
              <a:rPr lang="zh-CN" altLang="en-US" smtClean="0"/>
              <a:t>21</a:t>
            </a:fld>
            <a:endParaRPr lang="zh-CN" altLang="en-US"/>
          </a:p>
        </p:txBody>
      </p:sp>
    </p:spTree>
    <p:extLst>
      <p:ext uri="{BB962C8B-B14F-4D97-AF65-F5344CB8AC3E}">
        <p14:creationId xmlns:p14="http://schemas.microsoft.com/office/powerpoint/2010/main" val="34659525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27fdb139-ded2-439e-82b1-70c7f3106d3f.source.default.zh-Hans</a:t>
            </a:r>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FD1E3519-AA41-4C8F-81B1-98F81BDCD14B}"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22</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27fdb139-ded2-439e-82b1-70c7f3106d3f.source.default.zh-Hans</a:t>
            </a:r>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FD1E3519-AA41-4C8F-81B1-98F81BDCD14B}"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23</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27fdb139-ded2-439e-82b1-70c7f3106d3f.source.default.zh-Hans</a:t>
            </a:r>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FD1E3519-AA41-4C8F-81B1-98F81BDCD14B}"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24</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27fdb139-ded2-439e-82b1-70c7f3106d3f.source.default.zh-Hans</a:t>
            </a:r>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FD1E3519-AA41-4C8F-81B1-98F81BDCD14B}"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25</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27fdb139-ded2-439e-82b1-70c7f3106d3f.source.default.zh-Hans</a:t>
            </a:r>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FD1E3519-AA41-4C8F-81B1-98F81BDCD14B}"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26</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27fdb139-ded2-439e-82b1-70c7f3106d3f.source.default.zh-Hans</a:t>
            </a:r>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FD1E3519-AA41-4C8F-81B1-98F81BDCD14B}"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27</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27fdb139-ded2-439e-82b1-70c7f3106d3f.source.default.zh-Hans</a:t>
            </a:r>
            <a:endParaRPr lang="zh-CN" altLang="en-US"/>
          </a:p>
        </p:txBody>
      </p:sp>
      <p:sp>
        <p:nvSpPr>
          <p:cNvPr id="4" name="灯片编号占位符 3"/>
          <p:cNvSpPr>
            <a:spLocks noGrp="1"/>
          </p:cNvSpPr>
          <p:nvPr>
            <p:ph type="sldNum" sz="quarter" idx="10"/>
          </p:nvPr>
        </p:nvSpPr>
        <p:spPr/>
        <p:txBody>
          <a:bodyPr/>
          <a:lstStyle/>
          <a:p>
            <a:fld id="{FD1E3519-AA41-4C8F-81B1-98F81BDCD14B}" type="slidenum">
              <a:rPr lang="zh-CN" altLang="en-US" smtClean="0"/>
              <a:t>28</a:t>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27fdb139-ded2-439e-82b1-70c7f3106d3f.source.default.zh-Hans</a:t>
            </a:r>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FD1E3519-AA41-4C8F-81B1-98F81BDCD14B}"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29</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27fdb139-ded2-439e-82b1-70c7f3106d3f.source.default.zh-Hans</a:t>
            </a:r>
            <a:endParaRPr lang="zh-CN" altLang="en-US"/>
          </a:p>
        </p:txBody>
      </p:sp>
      <p:sp>
        <p:nvSpPr>
          <p:cNvPr id="4" name="灯片编号占位符 3"/>
          <p:cNvSpPr>
            <a:spLocks noGrp="1"/>
          </p:cNvSpPr>
          <p:nvPr>
            <p:ph type="sldNum" sz="quarter" idx="10"/>
          </p:nvPr>
        </p:nvSpPr>
        <p:spPr/>
        <p:txBody>
          <a:bodyPr/>
          <a:lstStyle/>
          <a:p>
            <a:fld id="{FD1E3519-AA41-4C8F-81B1-98F81BDCD14B}" type="slidenum">
              <a:rPr lang="zh-CN" altLang="en-US" smtClean="0"/>
              <a:t>30</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27fdb139-ded2-439e-82b1-70c7f3106d3f.source.default.zh-Hans</a:t>
            </a:r>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FD1E3519-AA41-4C8F-81B1-98F81BDCD14B}"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4</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27fdb139-ded2-439e-82b1-70c7f3106d3f.source.default.zh-Hans</a:t>
            </a:r>
            <a:endParaRPr lang="zh-CN" altLang="en-US"/>
          </a:p>
        </p:txBody>
      </p:sp>
      <p:sp>
        <p:nvSpPr>
          <p:cNvPr id="4" name="灯片编号占位符 3"/>
          <p:cNvSpPr>
            <a:spLocks noGrp="1"/>
          </p:cNvSpPr>
          <p:nvPr>
            <p:ph type="sldNum" sz="quarter" idx="10"/>
          </p:nvPr>
        </p:nvSpPr>
        <p:spPr/>
        <p:txBody>
          <a:bodyPr/>
          <a:lstStyle/>
          <a:p>
            <a:fld id="{FD1E3519-AA41-4C8F-81B1-98F81BDCD14B}" type="slidenum">
              <a:rPr lang="zh-CN" altLang="en-US" smtClean="0"/>
              <a:t>31</a:t>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27fdb139-ded2-439e-82b1-70c7f3106d3f.source.default.zh-Hans</a:t>
            </a:r>
            <a:endParaRPr lang="zh-CN" altLang="en-US"/>
          </a:p>
        </p:txBody>
      </p:sp>
      <p:sp>
        <p:nvSpPr>
          <p:cNvPr id="4" name="灯片编号占位符 3"/>
          <p:cNvSpPr>
            <a:spLocks noGrp="1"/>
          </p:cNvSpPr>
          <p:nvPr>
            <p:ph type="sldNum" sz="quarter" idx="10"/>
          </p:nvPr>
        </p:nvSpPr>
        <p:spPr/>
        <p:txBody>
          <a:bodyPr/>
          <a:lstStyle/>
          <a:p>
            <a:fld id="{FD1E3519-AA41-4C8F-81B1-98F81BDCD14B}" type="slidenum">
              <a:rPr lang="zh-CN" altLang="en-US" smtClean="0"/>
              <a:t>32</a:t>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27fdb139-ded2-439e-82b1-70c7f3106d3f.source.default.zh-Hans</a:t>
            </a:r>
            <a:endParaRPr lang="zh-CN" altLang="en-US"/>
          </a:p>
        </p:txBody>
      </p:sp>
      <p:sp>
        <p:nvSpPr>
          <p:cNvPr id="4" name="灯片编号占位符 3"/>
          <p:cNvSpPr>
            <a:spLocks noGrp="1"/>
          </p:cNvSpPr>
          <p:nvPr>
            <p:ph type="sldNum" sz="quarter" idx="10"/>
          </p:nvPr>
        </p:nvSpPr>
        <p:spPr/>
        <p:txBody>
          <a:bodyPr/>
          <a:lstStyle/>
          <a:p>
            <a:fld id="{FD1E3519-AA41-4C8F-81B1-98F81BDCD14B}" type="slidenum">
              <a:rPr lang="zh-CN" altLang="en-US" smtClean="0"/>
              <a:t>33</a:t>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27fdb139-ded2-439e-82b1-70c7f3106d3f.source.default.zh-Hans</a:t>
            </a:r>
            <a:endParaRPr lang="zh-CN" altLang="en-US"/>
          </a:p>
        </p:txBody>
      </p:sp>
      <p:sp>
        <p:nvSpPr>
          <p:cNvPr id="4" name="灯片编号占位符 3"/>
          <p:cNvSpPr>
            <a:spLocks noGrp="1"/>
          </p:cNvSpPr>
          <p:nvPr>
            <p:ph type="sldNum" sz="quarter" idx="10"/>
          </p:nvPr>
        </p:nvSpPr>
        <p:spPr/>
        <p:txBody>
          <a:bodyPr/>
          <a:lstStyle/>
          <a:p>
            <a:fld id="{FD1E3519-AA41-4C8F-81B1-98F81BDCD14B}" type="slidenum">
              <a:rPr lang="zh-CN" altLang="en-US" smtClean="0"/>
              <a:t>34</a:t>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27fdb139-ded2-439e-82b1-70c7f3106d3f.source.default.zh-Hans</a:t>
            </a:r>
            <a:endParaRPr lang="zh-CN" altLang="en-US"/>
          </a:p>
        </p:txBody>
      </p:sp>
      <p:sp>
        <p:nvSpPr>
          <p:cNvPr id="4" name="灯片编号占位符 3"/>
          <p:cNvSpPr>
            <a:spLocks noGrp="1"/>
          </p:cNvSpPr>
          <p:nvPr>
            <p:ph type="sldNum" sz="quarter" idx="10"/>
          </p:nvPr>
        </p:nvSpPr>
        <p:spPr/>
        <p:txBody>
          <a:bodyPr/>
          <a:lstStyle/>
          <a:p>
            <a:fld id="{FD1E3519-AA41-4C8F-81B1-98F81BDCD14B}" type="slidenum">
              <a:rPr lang="zh-CN" altLang="en-US" smtClean="0"/>
              <a:t>35</a:t>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27fdb139-ded2-439e-82b1-70c7f3106d3f.source.default.zh-Hans</a:t>
            </a:r>
            <a:endParaRPr lang="zh-CN" altLang="en-US"/>
          </a:p>
        </p:txBody>
      </p:sp>
      <p:sp>
        <p:nvSpPr>
          <p:cNvPr id="4" name="灯片编号占位符 3"/>
          <p:cNvSpPr>
            <a:spLocks noGrp="1"/>
          </p:cNvSpPr>
          <p:nvPr>
            <p:ph type="sldNum" sz="quarter" idx="10"/>
          </p:nvPr>
        </p:nvSpPr>
        <p:spPr/>
        <p:txBody>
          <a:bodyPr/>
          <a:lstStyle/>
          <a:p>
            <a:fld id="{FD1E3519-AA41-4C8F-81B1-98F81BDCD14B}" type="slidenum">
              <a:rPr lang="zh-CN" altLang="en-US" smtClean="0"/>
              <a:t>36</a:t>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27fdb139-ded2-439e-82b1-70c7f3106d3f.source.default.zh-Hans</a:t>
            </a:r>
            <a:endParaRPr lang="zh-CN" altLang="en-US"/>
          </a:p>
        </p:txBody>
      </p:sp>
      <p:sp>
        <p:nvSpPr>
          <p:cNvPr id="4" name="灯片编号占位符 3"/>
          <p:cNvSpPr>
            <a:spLocks noGrp="1"/>
          </p:cNvSpPr>
          <p:nvPr>
            <p:ph type="sldNum" sz="quarter" idx="10"/>
          </p:nvPr>
        </p:nvSpPr>
        <p:spPr/>
        <p:txBody>
          <a:bodyPr/>
          <a:lstStyle/>
          <a:p>
            <a:fld id="{FD1E3519-AA41-4C8F-81B1-98F81BDCD14B}" type="slidenum">
              <a:rPr lang="zh-CN" altLang="en-US" smtClean="0"/>
              <a:t>37</a:t>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27fdb139-ded2-439e-82b1-70c7f3106d3f.source.default.zh-Hans</a:t>
            </a:r>
            <a:endParaRPr lang="zh-CN" altLang="en-US"/>
          </a:p>
        </p:txBody>
      </p:sp>
      <p:sp>
        <p:nvSpPr>
          <p:cNvPr id="4" name="灯片编号占位符 3"/>
          <p:cNvSpPr>
            <a:spLocks noGrp="1"/>
          </p:cNvSpPr>
          <p:nvPr>
            <p:ph type="sldNum" sz="quarter" idx="10"/>
          </p:nvPr>
        </p:nvSpPr>
        <p:spPr/>
        <p:txBody>
          <a:bodyPr/>
          <a:lstStyle/>
          <a:p>
            <a:fld id="{FD1E3519-AA41-4C8F-81B1-98F81BDCD14B}" type="slidenum">
              <a:rPr lang="zh-CN" altLang="en-US" smtClean="0"/>
              <a:t>38</a:t>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27fdb139-ded2-439e-82b1-70c7f3106d3f.source.default.zh-Hans</a:t>
            </a:r>
            <a:endParaRPr lang="zh-CN" altLang="en-US"/>
          </a:p>
        </p:txBody>
      </p:sp>
      <p:sp>
        <p:nvSpPr>
          <p:cNvPr id="4" name="灯片编号占位符 3"/>
          <p:cNvSpPr>
            <a:spLocks noGrp="1"/>
          </p:cNvSpPr>
          <p:nvPr>
            <p:ph type="sldNum" sz="quarter" idx="10"/>
          </p:nvPr>
        </p:nvSpPr>
        <p:spPr/>
        <p:txBody>
          <a:bodyPr/>
          <a:lstStyle/>
          <a:p>
            <a:fld id="{FD1E3519-AA41-4C8F-81B1-98F81BDCD14B}" type="slidenum">
              <a:rPr lang="zh-CN" altLang="en-US" smtClean="0"/>
              <a:t>39</a:t>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27fdb139-ded2-439e-82b1-70c7f3106d3f.source.default.zh-Hans</a:t>
            </a:r>
            <a:endParaRPr lang="zh-CN" altLang="en-US"/>
          </a:p>
        </p:txBody>
      </p:sp>
      <p:sp>
        <p:nvSpPr>
          <p:cNvPr id="4" name="灯片编号占位符 3"/>
          <p:cNvSpPr>
            <a:spLocks noGrp="1"/>
          </p:cNvSpPr>
          <p:nvPr>
            <p:ph type="sldNum" sz="quarter" idx="10"/>
          </p:nvPr>
        </p:nvSpPr>
        <p:spPr/>
        <p:txBody>
          <a:bodyPr/>
          <a:lstStyle/>
          <a:p>
            <a:fld id="{FD1E3519-AA41-4C8F-81B1-98F81BDCD14B}" type="slidenum">
              <a:rPr lang="zh-CN" altLang="en-US" smtClean="0"/>
              <a:t>40</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27fdb139-ded2-439e-82b1-70c7f3106d3f.source.default.zh-Hans</a:t>
            </a:r>
            <a:endParaRPr lang="zh-CN" altLang="en-US"/>
          </a:p>
        </p:txBody>
      </p:sp>
      <p:sp>
        <p:nvSpPr>
          <p:cNvPr id="4" name="灯片编号占位符 3"/>
          <p:cNvSpPr>
            <a:spLocks noGrp="1"/>
          </p:cNvSpPr>
          <p:nvPr>
            <p:ph type="sldNum" sz="quarter" idx="10"/>
          </p:nvPr>
        </p:nvSpPr>
        <p:spPr/>
        <p:txBody>
          <a:bodyPr/>
          <a:lstStyle/>
          <a:p>
            <a:fld id="{FD1E3519-AA41-4C8F-81B1-98F81BDCD14B}" type="slidenum">
              <a:rPr lang="zh-CN" altLang="en-US" smtClean="0"/>
              <a:t>5</a:t>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27fdb139-ded2-439e-82b1-70c7f3106d3f.source.default.zh-Hans</a:t>
            </a:r>
            <a:endParaRPr lang="zh-CN" altLang="en-US"/>
          </a:p>
        </p:txBody>
      </p:sp>
      <p:sp>
        <p:nvSpPr>
          <p:cNvPr id="4" name="灯片编号占位符 3"/>
          <p:cNvSpPr>
            <a:spLocks noGrp="1"/>
          </p:cNvSpPr>
          <p:nvPr>
            <p:ph type="sldNum" sz="quarter" idx="10"/>
          </p:nvPr>
        </p:nvSpPr>
        <p:spPr/>
        <p:txBody>
          <a:bodyPr/>
          <a:lstStyle/>
          <a:p>
            <a:fld id="{FD1E3519-AA41-4C8F-81B1-98F81BDCD14B}" type="slidenum">
              <a:rPr lang="zh-CN" altLang="en-US" smtClean="0"/>
              <a:t>41</a:t>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27fdb139-ded2-439e-82b1-70c7f3106d3f.source.default.zh-Hans</a:t>
            </a:r>
            <a:endParaRPr lang="zh-CN" altLang="en-US"/>
          </a:p>
        </p:txBody>
      </p:sp>
      <p:sp>
        <p:nvSpPr>
          <p:cNvPr id="4" name="灯片编号占位符 3"/>
          <p:cNvSpPr>
            <a:spLocks noGrp="1"/>
          </p:cNvSpPr>
          <p:nvPr>
            <p:ph type="sldNum" sz="quarter" idx="10"/>
          </p:nvPr>
        </p:nvSpPr>
        <p:spPr/>
        <p:txBody>
          <a:bodyPr/>
          <a:lstStyle/>
          <a:p>
            <a:fld id="{FD1E3519-AA41-4C8F-81B1-98F81BDCD14B}" type="slidenum">
              <a:rPr lang="zh-CN" altLang="en-US" smtClean="0"/>
              <a:t>42</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27fdb139-ded2-439e-82b1-70c7f3106d3f.source.default.zh-Hans</a:t>
            </a:r>
            <a:endParaRPr lang="zh-CN" altLang="en-US"/>
          </a:p>
        </p:txBody>
      </p:sp>
      <p:sp>
        <p:nvSpPr>
          <p:cNvPr id="4" name="灯片编号占位符 3"/>
          <p:cNvSpPr>
            <a:spLocks noGrp="1"/>
          </p:cNvSpPr>
          <p:nvPr>
            <p:ph type="sldNum" sz="quarter" idx="10"/>
          </p:nvPr>
        </p:nvSpPr>
        <p:spPr/>
        <p:txBody>
          <a:bodyPr/>
          <a:lstStyle/>
          <a:p>
            <a:fld id="{FD1E3519-AA41-4C8F-81B1-98F81BDCD14B}" type="slidenum">
              <a:rPr lang="zh-CN" altLang="en-US" smtClean="0"/>
              <a:t>6</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27fdb139-ded2-439e-82b1-70c7f3106d3f.source.default.zh-Hans</a:t>
            </a:r>
            <a:endParaRPr lang="zh-CN" altLang="en-US"/>
          </a:p>
        </p:txBody>
      </p:sp>
      <p:sp>
        <p:nvSpPr>
          <p:cNvPr id="4" name="灯片编号占位符 3"/>
          <p:cNvSpPr>
            <a:spLocks noGrp="1"/>
          </p:cNvSpPr>
          <p:nvPr>
            <p:ph type="sldNum" sz="quarter" idx="10"/>
          </p:nvPr>
        </p:nvSpPr>
        <p:spPr/>
        <p:txBody>
          <a:bodyPr/>
          <a:lstStyle/>
          <a:p>
            <a:fld id="{FD1E3519-AA41-4C8F-81B1-98F81BDCD14B}" type="slidenum">
              <a:rPr lang="zh-CN" altLang="en-US" smtClean="0"/>
              <a:t>7</a:t>
            </a:fld>
            <a:endParaRPr lang="zh-CN" altLang="en-US"/>
          </a:p>
        </p:txBody>
      </p:sp>
    </p:spTree>
    <p:extLst>
      <p:ext uri="{BB962C8B-B14F-4D97-AF65-F5344CB8AC3E}">
        <p14:creationId xmlns:p14="http://schemas.microsoft.com/office/powerpoint/2010/main" val="31968907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27fdb139-ded2-439e-82b1-70c7f3106d3f.source.default.zh-Hans</a:t>
            </a:r>
            <a:endParaRPr lang="zh-CN" altLang="en-US"/>
          </a:p>
        </p:txBody>
      </p:sp>
      <p:sp>
        <p:nvSpPr>
          <p:cNvPr id="4" name="灯片编号占位符 3"/>
          <p:cNvSpPr>
            <a:spLocks noGrp="1"/>
          </p:cNvSpPr>
          <p:nvPr>
            <p:ph type="sldNum" sz="quarter" idx="10"/>
          </p:nvPr>
        </p:nvSpPr>
        <p:spPr/>
        <p:txBody>
          <a:bodyPr/>
          <a:lstStyle/>
          <a:p>
            <a:fld id="{FD1E3519-AA41-4C8F-81B1-98F81BDCD14B}" type="slidenum">
              <a:rPr lang="zh-CN" altLang="en-US" smtClean="0"/>
              <a:t>8</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27fdb139-ded2-439e-82b1-70c7f3106d3f.source.default.zh-Hans</a:t>
            </a:r>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FD1E3519-AA41-4C8F-81B1-98F81BDCD14B}"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9</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27fdb139-ded2-439e-82b1-70c7f3106d3f.source.default.zh-Hans</a:t>
            </a:r>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FD1E3519-AA41-4C8F-81B1-98F81BDCD14B}"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10</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userDrawn="1">
  <p:cSld name="标题幻灯片">
    <p:bg>
      <p:bgPr>
        <a:solidFill>
          <a:schemeClr val="bg1"/>
        </a:solidFill>
        <a:effectLst/>
      </p:bgPr>
    </p:bg>
    <p:spTree>
      <p:nvGrpSpPr>
        <p:cNvPr id="1" name=""/>
        <p:cNvGrpSpPr/>
        <p:nvPr/>
      </p:nvGrpSpPr>
      <p:grpSpPr>
        <a:xfrm>
          <a:off x="0" y="0"/>
          <a:ext cx="0" cy="0"/>
          <a:chOff x="0" y="0"/>
          <a:chExt cx="0" cy="0"/>
        </a:xfrm>
      </p:grpSpPr>
      <p:sp>
        <p:nvSpPr>
          <p:cNvPr id="2" name="íṥľîḋê"/>
          <p:cNvSpPr/>
          <p:nvPr userDrawn="1"/>
        </p:nvSpPr>
        <p:spPr>
          <a:xfrm>
            <a:off x="0" y="0"/>
            <a:ext cx="9557454" cy="6858000"/>
          </a:xfrm>
          <a:prstGeom prst="rect">
            <a:avLst/>
          </a:prstGeom>
          <a:solidFill>
            <a:srgbClr val="0026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îṣḷíḑé"/>
          <p:cNvSpPr/>
          <p:nvPr userDrawn="1"/>
        </p:nvSpPr>
        <p:spPr>
          <a:xfrm>
            <a:off x="0" y="0"/>
            <a:ext cx="9557454" cy="6858000"/>
          </a:xfrm>
          <a:prstGeom prst="rect">
            <a:avLst/>
          </a:prstGeom>
          <a:blipFill dpi="0" rotWithShape="1">
            <a:blip r:embed="rId2">
              <a:alphaModFix amt="40000"/>
            </a:blip>
            <a:srcRect/>
            <a:stretch>
              <a:fillRect l="-7317" r="-315"/>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ïṧľiḋê"/>
          <p:cNvSpPr/>
          <p:nvPr userDrawn="1"/>
        </p:nvSpPr>
        <p:spPr>
          <a:xfrm>
            <a:off x="5651500" y="423333"/>
            <a:ext cx="6117167" cy="6011333"/>
          </a:xfrm>
          <a:prstGeom prst="rect">
            <a:avLst/>
          </a:prstGeom>
          <a:blipFill>
            <a:blip r:embed="rId3"/>
            <a:srcRect/>
            <a:stretch>
              <a:fillRect l="-45709" r="-1695"/>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占位符 11"/>
          <p:cNvSpPr>
            <a:spLocks noGrp="1"/>
          </p:cNvSpPr>
          <p:nvPr userDrawn="1">
            <p:ph type="body" sz="quarter" idx="10" hasCustomPrompt="1"/>
          </p:nvPr>
        </p:nvSpPr>
        <p:spPr>
          <a:xfrm>
            <a:off x="673099" y="5825252"/>
            <a:ext cx="4870451" cy="296271"/>
          </a:xfrm>
        </p:spPr>
        <p:txBody>
          <a:bodyPr vert="horz" anchor="ctr">
            <a:noAutofit/>
          </a:bodyPr>
          <a:lstStyle>
            <a:lvl1pPr marL="0" indent="0" algn="r">
              <a:buNone/>
              <a:defRPr sz="1400" b="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dirty="0"/>
              <a:t>Signature</a:t>
            </a:r>
          </a:p>
        </p:txBody>
      </p:sp>
      <p:sp>
        <p:nvSpPr>
          <p:cNvPr id="13" name="文本占位符 12"/>
          <p:cNvSpPr>
            <a:spLocks noGrp="1"/>
          </p:cNvSpPr>
          <p:nvPr userDrawn="1">
            <p:ph type="body" sz="quarter" idx="11" hasCustomPrompt="1"/>
          </p:nvPr>
        </p:nvSpPr>
        <p:spPr>
          <a:xfrm>
            <a:off x="673099" y="6121523"/>
            <a:ext cx="4870451" cy="296271"/>
          </a:xfrm>
        </p:spPr>
        <p:txBody>
          <a:bodyPr vert="horz" anchor="ctr">
            <a:noAutofit/>
          </a:bodyPr>
          <a:lstStyle>
            <a:lvl1pPr marL="0" indent="0" algn="r">
              <a:buNone/>
              <a:defRPr sz="1400" b="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dirty="0"/>
              <a:t>Date</a:t>
            </a:r>
            <a:endParaRPr lang="zh-CN" altLang="en-US" dirty="0"/>
          </a:p>
        </p:txBody>
      </p:sp>
      <p:sp>
        <p:nvSpPr>
          <p:cNvPr id="8" name="íŝḷîḍé"/>
          <p:cNvSpPr/>
          <p:nvPr userDrawn="1"/>
        </p:nvSpPr>
        <p:spPr>
          <a:xfrm>
            <a:off x="1" y="1921373"/>
            <a:ext cx="8496299" cy="3015255"/>
          </a:xfrm>
          <a:prstGeom prst="rect">
            <a:avLst/>
          </a:prstGeom>
          <a:gradFill flip="none" rotWithShape="1">
            <a:gsLst>
              <a:gs pos="0">
                <a:schemeClr val="bg1"/>
              </a:gs>
              <a:gs pos="100000">
                <a:schemeClr val="bg1">
                  <a:alpha val="7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01" name="副标题 9800"/>
          <p:cNvSpPr>
            <a:spLocks noGrp="1"/>
          </p:cNvSpPr>
          <p:nvPr userDrawn="1">
            <p:ph type="subTitle" idx="1"/>
          </p:nvPr>
        </p:nvSpPr>
        <p:spPr>
          <a:xfrm>
            <a:off x="673099" y="4532002"/>
            <a:ext cx="7541987" cy="346570"/>
          </a:xfrm>
        </p:spPr>
        <p:txBody>
          <a:bodyPr anchor="t">
            <a:normAutofit/>
          </a:bodyPr>
          <a:lstStyle>
            <a:lvl1pPr marL="0" indent="0" algn="l">
              <a:buNone/>
              <a:defRPr sz="16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9802" name="标题 9801"/>
          <p:cNvSpPr>
            <a:spLocks noGrp="1"/>
          </p:cNvSpPr>
          <p:nvPr userDrawn="1">
            <p:ph type="ctrTitle"/>
          </p:nvPr>
        </p:nvSpPr>
        <p:spPr>
          <a:xfrm>
            <a:off x="673099" y="2191657"/>
            <a:ext cx="7541987" cy="2340345"/>
          </a:xfrm>
        </p:spPr>
        <p:txBody>
          <a:bodyPr anchor="b">
            <a:normAutofit/>
          </a:bodyPr>
          <a:lstStyle>
            <a:lvl1pPr algn="l">
              <a:defRPr sz="4000">
                <a:solidFill>
                  <a:schemeClr val="accent2"/>
                </a:solidFill>
              </a:defRPr>
            </a:lvl1pPr>
          </a:lstStyle>
          <a:p>
            <a:r>
              <a:rPr lang="en-US" dirty="0"/>
              <a:t>Click to edit Master title style</a:t>
            </a:r>
            <a:endParaRPr lang="zh-CN" alt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secHead" preserve="1" userDrawn="1">
  <p:cSld name="节标题">
    <p:spTree>
      <p:nvGrpSpPr>
        <p:cNvPr id="1" name=""/>
        <p:cNvGrpSpPr/>
        <p:nvPr/>
      </p:nvGrpSpPr>
      <p:grpSpPr>
        <a:xfrm>
          <a:off x="0" y="0"/>
          <a:ext cx="0" cy="0"/>
          <a:chOff x="0" y="0"/>
          <a:chExt cx="0" cy="0"/>
        </a:xfrm>
      </p:grpSpPr>
      <p:sp>
        <p:nvSpPr>
          <p:cNvPr id="7" name="í$1ide"/>
          <p:cNvSpPr/>
          <p:nvPr userDrawn="1"/>
        </p:nvSpPr>
        <p:spPr>
          <a:xfrm>
            <a:off x="0" y="0"/>
            <a:ext cx="12192000" cy="3412066"/>
          </a:xfrm>
          <a:prstGeom prst="rect">
            <a:avLst/>
          </a:prstGeom>
          <a:solidFill>
            <a:srgbClr val="0026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标题 19"/>
          <p:cNvSpPr>
            <a:spLocks noGrp="1"/>
          </p:cNvSpPr>
          <p:nvPr userDrawn="1">
            <p:ph type="title"/>
          </p:nvPr>
        </p:nvSpPr>
        <p:spPr>
          <a:xfrm>
            <a:off x="3070555" y="3428999"/>
            <a:ext cx="5419185" cy="895350"/>
          </a:xfrm>
        </p:spPr>
        <p:txBody>
          <a:bodyPr anchor="b">
            <a:normAutofit/>
          </a:bodyPr>
          <a:lstStyle>
            <a:lvl1pPr algn="l">
              <a:defRPr sz="2400" b="1">
                <a:solidFill>
                  <a:schemeClr val="accent2"/>
                </a:solidFill>
              </a:defRPr>
            </a:lvl1pPr>
          </a:lstStyle>
          <a:p>
            <a:r>
              <a:rPr lang="en-US" dirty="0"/>
              <a:t>Click to edit Master title style</a:t>
            </a:r>
            <a:endParaRPr lang="zh-CN" altLang="en-US" dirty="0"/>
          </a:p>
        </p:txBody>
      </p:sp>
      <p:sp>
        <p:nvSpPr>
          <p:cNvPr id="21" name="文本占位符 20"/>
          <p:cNvSpPr>
            <a:spLocks noGrp="1"/>
          </p:cNvSpPr>
          <p:nvPr userDrawn="1">
            <p:ph type="body" idx="1"/>
          </p:nvPr>
        </p:nvSpPr>
        <p:spPr>
          <a:xfrm>
            <a:off x="3071671" y="4324349"/>
            <a:ext cx="5419185" cy="1015623"/>
          </a:xfrm>
        </p:spPr>
        <p:txBody>
          <a:bodyPr anchor="t">
            <a:normAutofit/>
          </a:bodyPr>
          <a:lstStyle>
            <a:lvl1pPr marL="0" indent="0" algn="l">
              <a:lnSpc>
                <a:spcPct val="150000"/>
              </a:lnSpc>
              <a:spcBef>
                <a:spcPts val="0"/>
              </a:spcBef>
              <a:buNone/>
              <a:defRPr sz="1100">
                <a:solidFill>
                  <a:schemeClr val="accent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4" name="íṡḻiḑé"/>
          <p:cNvSpPr/>
          <p:nvPr userDrawn="1"/>
        </p:nvSpPr>
        <p:spPr>
          <a:xfrm>
            <a:off x="0" y="0"/>
            <a:ext cx="12192000" cy="3428999"/>
          </a:xfrm>
          <a:prstGeom prst="rect">
            <a:avLst/>
          </a:prstGeom>
          <a:blipFill dpi="0" rotWithShape="1">
            <a:blip r:embed="rId2">
              <a:alphaModFix amt="30000"/>
            </a:blip>
            <a:srcRect/>
            <a:stretch>
              <a:fillRect t="-88518" b="-48518"/>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endParaRPr lang="zh-CN" altLang="en-US"/>
          </a:p>
        </p:txBody>
      </p:sp>
      <p:sp>
        <p:nvSpPr>
          <p:cNvPr id="4" name="页脚占位符 3"/>
          <p:cNvSpPr>
            <a:spLocks noGrp="1"/>
          </p:cNvSpPr>
          <p:nvPr>
            <p:ph type="ftr" sz="quarter" idx="11"/>
          </p:nvPr>
        </p:nvSpPr>
        <p:spPr/>
        <p:txBody>
          <a:bodyPr/>
          <a:lstStyle/>
          <a:p>
            <a:r>
              <a:rPr lang="zh-CN" altLang="en-US"/>
              <a:t>请在插入菜单</a:t>
            </a:r>
            <a:r>
              <a:rPr lang="en-US" altLang="zh-CN"/>
              <a:t>—</a:t>
            </a:r>
            <a:r>
              <a:rPr lang="zh-CN" altLang="en-US"/>
              <a:t>页眉和页脚中修改此文本</a:t>
            </a:r>
            <a:endParaRPr lang="zh-CN" altLang="en-US" dirty="0"/>
          </a:p>
        </p:txBody>
      </p:sp>
      <p:sp>
        <p:nvSpPr>
          <p:cNvPr id="5" name="灯片编号占位符 4"/>
          <p:cNvSpPr>
            <a:spLocks noGrp="1"/>
          </p:cNvSpPr>
          <p:nvPr>
            <p:ph type="sldNum" sz="quarter" idx="12"/>
          </p:nvPr>
        </p:nvSpPr>
        <p:spPr/>
        <p:txBody>
          <a:bodyPr/>
          <a:lstStyle/>
          <a:p>
            <a:fld id="{5DD3DB80-B894-403A-B48E-6FDC1A72010E}" type="slidenum">
              <a:rPr lang="zh-CN" altLang="en-US" smtClean="0"/>
              <a:t>‹#›</a:t>
            </a:fld>
            <a:endParaRPr lang="zh-CN" altLang="en-US"/>
          </a:p>
        </p:txBody>
      </p:sp>
      <p:sp>
        <p:nvSpPr>
          <p:cNvPr id="6" name="标题 5"/>
          <p:cNvSpPr>
            <a:spLocks noGrp="1"/>
          </p:cNvSpPr>
          <p:nvPr>
            <p:ph type="title"/>
          </p:nvPr>
        </p:nvSpPr>
        <p:spPr/>
        <p:txBody>
          <a:bodyPr/>
          <a:lstStyle>
            <a:lvl1pPr>
              <a:defRPr/>
            </a:lvl1pPr>
          </a:lstStyle>
          <a:p>
            <a:r>
              <a:rPr lang="en-US" altLang="zh-CN" dirty="0"/>
              <a:t>Click to edit Master title style</a:t>
            </a:r>
            <a:endParaRPr lang="zh-CN" altLang="en-US" dirty="0"/>
          </a:p>
        </p:txBody>
      </p:sp>
      <p:sp>
        <p:nvSpPr>
          <p:cNvPr id="8" name="内容占位符 7"/>
          <p:cNvSpPr>
            <a:spLocks noGrp="1"/>
          </p:cNvSpPr>
          <p:nvPr>
            <p:ph sz="quarter" idx="13"/>
          </p:nvPr>
        </p:nvSpPr>
        <p:spPr>
          <a:xfrm>
            <a:off x="669925" y="1130299"/>
            <a:ext cx="10850563" cy="5006975"/>
          </a:xfrm>
        </p:spPr>
        <p:txBody>
          <a:bodyPr/>
          <a:lstStyle>
            <a:lvl1pPr>
              <a:defRPr/>
            </a:lvl1pPr>
            <a:lvl2pPr>
              <a:defRPr/>
            </a:lvl2pPr>
            <a:lvl3pPr>
              <a:defRPr/>
            </a:lvl3pPr>
            <a:lvl4pPr>
              <a:defRPr/>
            </a:lvl4pPr>
            <a:lvl5pPr>
              <a:defRPr/>
            </a:lvl5pPr>
          </a:lstStyle>
          <a:p>
            <a:pPr lvl="0"/>
            <a:r>
              <a:rPr lang="en-US" altLang="zh-CN" dirty="0"/>
              <a:t>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zh-CN" alt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userDrawn="1">
  <p:cSld name="仅标题页">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en-US" altLang="zh-CN" dirty="0"/>
              <a:t>Click to edit Master title style</a:t>
            </a:r>
            <a:endParaRPr lang="en-US" dirty="0"/>
          </a:p>
        </p:txBody>
      </p:sp>
      <p:sp>
        <p:nvSpPr>
          <p:cNvPr id="3" name="日期占位符 2"/>
          <p:cNvSpPr>
            <a:spLocks noGrp="1"/>
          </p:cNvSpPr>
          <p:nvPr>
            <p:ph type="dt" sz="half" idx="10"/>
          </p:nvPr>
        </p:nvSpPr>
        <p:spPr/>
        <p:txBody>
          <a:bodyPr/>
          <a:lstStyle/>
          <a:p>
            <a:endParaRPr lang="zh-CN" altLang="en-US"/>
          </a:p>
        </p:txBody>
      </p:sp>
      <p:sp>
        <p:nvSpPr>
          <p:cNvPr id="4" name="页脚占位符 3"/>
          <p:cNvSpPr>
            <a:spLocks noGrp="1"/>
          </p:cNvSpPr>
          <p:nvPr>
            <p:ph type="ftr" sz="quarter" idx="11"/>
          </p:nvPr>
        </p:nvSpPr>
        <p:spPr/>
        <p:txBody>
          <a:bodyPr/>
          <a:lstStyle/>
          <a:p>
            <a:r>
              <a:rPr lang="zh-CN" altLang="en-US"/>
              <a:t>请在插入菜单</a:t>
            </a:r>
            <a:r>
              <a:rPr lang="en-US" altLang="zh-CN"/>
              <a:t>—</a:t>
            </a:r>
            <a:r>
              <a:rPr lang="zh-CN" altLang="en-US"/>
              <a:t>页眉和页脚中修改此文本</a:t>
            </a:r>
            <a:endParaRPr lang="zh-CN" altLang="en-US" dirty="0"/>
          </a:p>
        </p:txBody>
      </p:sp>
      <p:sp>
        <p:nvSpPr>
          <p:cNvPr id="5" name="灯片编号占位符 4"/>
          <p:cNvSpPr>
            <a:spLocks noGrp="1"/>
          </p:cNvSpPr>
          <p:nvPr>
            <p:ph type="sldNum" sz="quarter" idx="12"/>
          </p:nvPr>
        </p:nvSpPr>
        <p:spPr/>
        <p:txBody>
          <a:bodyPr/>
          <a:lstStyle/>
          <a:p>
            <a:fld id="{5DD3DB80-B894-403A-B48E-6FDC1A72010E}"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末尾幻灯片">
    <p:spTree>
      <p:nvGrpSpPr>
        <p:cNvPr id="1" name=""/>
        <p:cNvGrpSpPr/>
        <p:nvPr/>
      </p:nvGrpSpPr>
      <p:grpSpPr>
        <a:xfrm>
          <a:off x="0" y="0"/>
          <a:ext cx="0" cy="0"/>
          <a:chOff x="0" y="0"/>
          <a:chExt cx="0" cy="0"/>
        </a:xfrm>
      </p:grpSpPr>
      <p:sp>
        <p:nvSpPr>
          <p:cNvPr id="5" name="îš1iďê"/>
          <p:cNvSpPr/>
          <p:nvPr userDrawn="1"/>
        </p:nvSpPr>
        <p:spPr>
          <a:xfrm>
            <a:off x="0" y="0"/>
            <a:ext cx="12192000" cy="3412066"/>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îśľíḓè"/>
          <p:cNvSpPr/>
          <p:nvPr userDrawn="1"/>
        </p:nvSpPr>
        <p:spPr>
          <a:xfrm>
            <a:off x="0" y="-2"/>
            <a:ext cx="12192000" cy="3412068"/>
          </a:xfrm>
          <a:prstGeom prst="rect">
            <a:avLst/>
          </a:prstGeom>
          <a:blipFill dpi="0" rotWithShape="1">
            <a:blip r:embed="rId2">
              <a:alphaModFix amt="70000"/>
            </a:blip>
            <a:srcRect/>
            <a:stretch>
              <a:fillRect t="-69107" b="-6910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标题 12"/>
          <p:cNvSpPr>
            <a:spLocks noGrp="1"/>
          </p:cNvSpPr>
          <p:nvPr userDrawn="1">
            <p:ph type="ctrTitle" hasCustomPrompt="1"/>
          </p:nvPr>
        </p:nvSpPr>
        <p:spPr>
          <a:xfrm>
            <a:off x="669925" y="1130300"/>
            <a:ext cx="10845798" cy="3478617"/>
          </a:xfrm>
        </p:spPr>
        <p:txBody>
          <a:bodyPr anchor="b">
            <a:normAutofit/>
          </a:bodyPr>
          <a:lstStyle>
            <a:lvl1pPr marL="0" indent="0" algn="ctr">
              <a:buFont typeface="Arial" panose="020B0604020202020204" pitchFamily="34" charset="0"/>
              <a:buNone/>
              <a:defRPr sz="3200">
                <a:solidFill>
                  <a:schemeClr val="accent2"/>
                </a:solidFill>
              </a:defRPr>
            </a:lvl1pPr>
          </a:lstStyle>
          <a:p>
            <a:r>
              <a:rPr lang="en-US" altLang="zh-CN" dirty="0"/>
              <a:t>Conclusion</a:t>
            </a:r>
            <a:endParaRPr lang="zh-CN" altLang="en-US" dirty="0"/>
          </a:p>
        </p:txBody>
      </p:sp>
      <p:sp>
        <p:nvSpPr>
          <p:cNvPr id="15" name="文本占位符 14"/>
          <p:cNvSpPr>
            <a:spLocks noGrp="1"/>
          </p:cNvSpPr>
          <p:nvPr userDrawn="1">
            <p:ph type="body" sz="quarter" idx="18" hasCustomPrompt="1"/>
          </p:nvPr>
        </p:nvSpPr>
        <p:spPr>
          <a:xfrm>
            <a:off x="673100" y="4905190"/>
            <a:ext cx="10845798" cy="310871"/>
          </a:xfrm>
        </p:spPr>
        <p:txBody>
          <a:bodyPr vert="horz" lIns="91440" tIns="45720" rIns="91440" bIns="45720" rtlCol="0">
            <a:normAutofit/>
          </a:bodyPr>
          <a:lstStyle>
            <a:lvl1pPr marL="0" indent="0" algn="ctr">
              <a:buNone/>
              <a:defRPr lang="zh-CN" altLang="en-US" sz="1400" smtClean="0">
                <a:solidFill>
                  <a:schemeClr val="accent2"/>
                </a:solidFill>
              </a:defRPr>
            </a:lvl1pPr>
            <a:lvl2pPr>
              <a:defRPr lang="zh-CN" altLang="en-US" sz="2000" smtClean="0"/>
            </a:lvl2pPr>
            <a:lvl3pPr>
              <a:defRPr lang="zh-CN" altLang="en-US" sz="1800" smtClean="0"/>
            </a:lvl3pPr>
            <a:lvl4pPr>
              <a:defRPr lang="zh-CN" altLang="en-US" sz="1600" smtClean="0"/>
            </a:lvl4pPr>
            <a:lvl5pPr>
              <a:defRPr lang="zh-CN" altLang="en-US" sz="1600"/>
            </a:lvl5pPr>
          </a:lstStyle>
          <a:p>
            <a:pPr marL="228600" marR="0" lvl="0" indent="-228600" fontAlgn="auto">
              <a:spcAft>
                <a:spcPts val="0"/>
              </a:spcAft>
              <a:buClrTx/>
              <a:buSzTx/>
            </a:pPr>
            <a:r>
              <a:rPr lang="en-US" altLang="zh-CN" dirty="0"/>
              <a:t>Data</a:t>
            </a:r>
          </a:p>
        </p:txBody>
      </p:sp>
      <p:sp>
        <p:nvSpPr>
          <p:cNvPr id="6" name="文本占位符 5"/>
          <p:cNvSpPr>
            <a:spLocks noGrp="1"/>
          </p:cNvSpPr>
          <p:nvPr>
            <p:ph type="body" sz="quarter" idx="10" hasCustomPrompt="1"/>
          </p:nvPr>
        </p:nvSpPr>
        <p:spPr>
          <a:xfrm>
            <a:off x="673102" y="4608919"/>
            <a:ext cx="10845798" cy="296271"/>
          </a:xfrm>
        </p:spPr>
        <p:txBody>
          <a:bodyPr vert="horz" anchor="ctr">
            <a:noAutofit/>
          </a:bodyPr>
          <a:lstStyle>
            <a:lvl1pPr marL="0" indent="0" algn="ctr">
              <a:buNone/>
              <a:defRPr sz="1400" b="0">
                <a:solidFill>
                  <a:schemeClr val="accent2"/>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dirty="0"/>
              <a:t>Signature</a:t>
            </a:r>
          </a:p>
        </p:txBody>
      </p:sp>
      <p:sp>
        <p:nvSpPr>
          <p:cNvPr id="11" name="îṧḷídè"/>
          <p:cNvSpPr/>
          <p:nvPr userDrawn="1"/>
        </p:nvSpPr>
        <p:spPr>
          <a:xfrm>
            <a:off x="676276" y="1028699"/>
            <a:ext cx="10845799" cy="2890157"/>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69924" y="1"/>
            <a:ext cx="10850563" cy="1028699"/>
          </a:xfrm>
          <a:prstGeom prst="rect">
            <a:avLst/>
          </a:prstGeom>
        </p:spPr>
        <p:txBody>
          <a:bodyPr vert="horz" lIns="91440" tIns="45720" rIns="91440" bIns="45720" rtlCol="0" anchor="b">
            <a:normAutofit/>
          </a:bodyPr>
          <a:lstStyle/>
          <a:p>
            <a:r>
              <a:rPr lang="en-US" altLang="zh-CN" dirty="0"/>
              <a:t>Click to edit Master title style</a:t>
            </a:r>
            <a:endParaRPr lang="zh-CN" altLang="en-US" dirty="0"/>
          </a:p>
        </p:txBody>
      </p:sp>
      <p:sp>
        <p:nvSpPr>
          <p:cNvPr id="3" name="文本占位符 2"/>
          <p:cNvSpPr>
            <a:spLocks noGrp="1"/>
          </p:cNvSpPr>
          <p:nvPr>
            <p:ph type="body" idx="1"/>
          </p:nvPr>
        </p:nvSpPr>
        <p:spPr>
          <a:xfrm>
            <a:off x="669924" y="1123950"/>
            <a:ext cx="10850563" cy="5019675"/>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zh-CN" altLang="en-US" dirty="0"/>
          </a:p>
        </p:txBody>
      </p:sp>
      <p:cxnSp>
        <p:nvCxnSpPr>
          <p:cNvPr id="7" name="直接连接符 6"/>
          <p:cNvCxnSpPr/>
          <p:nvPr userDrawn="1"/>
        </p:nvCxnSpPr>
        <p:spPr>
          <a:xfrm>
            <a:off x="669924" y="1028700"/>
            <a:ext cx="10850563" cy="0"/>
          </a:xfrm>
          <a:prstGeom prst="line">
            <a:avLst/>
          </a:prstGeom>
          <a:ln w="31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8" name="日期占位符 7"/>
          <p:cNvSpPr>
            <a:spLocks noGrp="1"/>
          </p:cNvSpPr>
          <p:nvPr>
            <p:ph type="dt" sz="half" idx="2"/>
          </p:nvPr>
        </p:nvSpPr>
        <p:spPr>
          <a:xfrm>
            <a:off x="5401732" y="6240463"/>
            <a:ext cx="1388536" cy="206381"/>
          </a:xfrm>
          <a:prstGeom prst="rect">
            <a:avLst/>
          </a:prstGeom>
        </p:spPr>
        <p:txBody>
          <a:bodyPr vert="horz" lIns="91440" tIns="45720" rIns="91440" bIns="45720" rtlCol="0" anchor="ctr"/>
          <a:lstStyle>
            <a:lvl1pPr algn="ctr">
              <a:defRPr sz="1000">
                <a:solidFill>
                  <a:schemeClr val="tx1">
                    <a:lumMod val="50000"/>
                    <a:lumOff val="50000"/>
                  </a:schemeClr>
                </a:solidFill>
              </a:defRPr>
            </a:lvl1pPr>
          </a:lstStyle>
          <a:p>
            <a:endParaRPr lang="zh-CN" altLang="en-US"/>
          </a:p>
        </p:txBody>
      </p:sp>
      <p:sp>
        <p:nvSpPr>
          <p:cNvPr id="9" name="页脚占位符 8"/>
          <p:cNvSpPr>
            <a:spLocks noGrp="1"/>
          </p:cNvSpPr>
          <p:nvPr>
            <p:ph type="ftr" sz="quarter" idx="3"/>
          </p:nvPr>
        </p:nvSpPr>
        <p:spPr>
          <a:xfrm>
            <a:off x="669924" y="6240463"/>
            <a:ext cx="4140201" cy="206381"/>
          </a:xfrm>
          <a:prstGeom prst="rect">
            <a:avLst/>
          </a:prstGeom>
        </p:spPr>
        <p:txBody>
          <a:bodyPr vert="horz" lIns="91440" tIns="45720" rIns="91440" bIns="45720" rtlCol="0" anchor="ctr"/>
          <a:lstStyle>
            <a:lvl1pPr algn="l">
              <a:defRPr sz="1000">
                <a:solidFill>
                  <a:schemeClr val="tx1">
                    <a:lumMod val="50000"/>
                    <a:lumOff val="50000"/>
                  </a:schemeClr>
                </a:solidFill>
              </a:defRPr>
            </a:lvl1pPr>
          </a:lstStyle>
          <a:p>
            <a:r>
              <a:rPr lang="zh-CN" altLang="en-US"/>
              <a:t>请在插入菜单</a:t>
            </a:r>
            <a:r>
              <a:rPr lang="en-US" altLang="zh-CN"/>
              <a:t>—</a:t>
            </a:r>
            <a:r>
              <a:rPr lang="zh-CN" altLang="en-US"/>
              <a:t>页眉和页脚中修改此文本</a:t>
            </a:r>
            <a:endParaRPr lang="zh-CN" altLang="en-US" dirty="0"/>
          </a:p>
        </p:txBody>
      </p:sp>
      <p:sp>
        <p:nvSpPr>
          <p:cNvPr id="10" name="灯片编号占位符 9"/>
          <p:cNvSpPr>
            <a:spLocks noGrp="1"/>
          </p:cNvSpPr>
          <p:nvPr>
            <p:ph type="sldNum" sz="quarter" idx="4"/>
          </p:nvPr>
        </p:nvSpPr>
        <p:spPr>
          <a:xfrm>
            <a:off x="8610599" y="6240463"/>
            <a:ext cx="2909888" cy="206381"/>
          </a:xfrm>
          <a:prstGeom prst="rect">
            <a:avLst/>
          </a:prstGeom>
        </p:spPr>
        <p:txBody>
          <a:bodyPr vert="horz" lIns="91440" tIns="45720" rIns="91440" bIns="45720" rtlCol="0" anchor="ctr"/>
          <a:lstStyle>
            <a:lvl1pPr algn="r">
              <a:defRPr sz="1000">
                <a:solidFill>
                  <a:schemeClr val="tx1">
                    <a:lumMod val="50000"/>
                    <a:lumOff val="50000"/>
                  </a:schemeClr>
                </a:solidFill>
              </a:defRPr>
            </a:lvl1pPr>
          </a:lstStyle>
          <a:p>
            <a:fld id="{5DD3DB80-B894-403A-B48E-6FDC1A72010E}"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p:hf hdr="0" dt="0"/>
  <p:txStyles>
    <p:titleStyle>
      <a:lvl1pPr algn="l" defTabSz="914400" rtl="0" eaLnBrk="1" latinLnBrk="0" hangingPunct="1">
        <a:lnSpc>
          <a:spcPct val="90000"/>
        </a:lnSpc>
        <a:spcBef>
          <a:spcPct val="0"/>
        </a:spcBef>
        <a:buNone/>
        <a:defRPr sz="28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4.xml"/><Relationship Id="rId1" Type="http://schemas.openxmlformats.org/officeDocument/2006/relationships/tags" Target="../tags/tag11.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4.xml"/><Relationship Id="rId1" Type="http://schemas.openxmlformats.org/officeDocument/2006/relationships/tags" Target="../tags/tag12.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4.xml"/><Relationship Id="rId1" Type="http://schemas.openxmlformats.org/officeDocument/2006/relationships/tags" Target="../tags/tag13.xml"/><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4.xml"/><Relationship Id="rId1" Type="http://schemas.openxmlformats.org/officeDocument/2006/relationships/tags" Target="../tags/tag14.xml"/><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4.xml"/><Relationship Id="rId1" Type="http://schemas.openxmlformats.org/officeDocument/2006/relationships/tags" Target="../tags/tag15.xml"/><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4.xml"/><Relationship Id="rId1" Type="http://schemas.openxmlformats.org/officeDocument/2006/relationships/tags" Target="../tags/tag16.xml"/><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4.xml"/><Relationship Id="rId1" Type="http://schemas.openxmlformats.org/officeDocument/2006/relationships/tags" Target="../tags/tag17.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4.xml"/><Relationship Id="rId1" Type="http://schemas.openxmlformats.org/officeDocument/2006/relationships/tags" Target="../tags/tag18.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20.xml"/><Relationship Id="rId1" Type="http://schemas.openxmlformats.org/officeDocument/2006/relationships/tags" Target="../tags/tag19.xml"/><Relationship Id="rId5" Type="http://schemas.openxmlformats.org/officeDocument/2006/relationships/image" Target="../media/image12.png"/><Relationship Id="rId4" Type="http://schemas.openxmlformats.org/officeDocument/2006/relationships/notesSlide" Target="../notesSlides/notesSlide17.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4.xml"/><Relationship Id="rId1" Type="http://schemas.openxmlformats.org/officeDocument/2006/relationships/tags" Target="../tags/tag21.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4.xml"/><Relationship Id="rId1" Type="http://schemas.openxmlformats.org/officeDocument/2006/relationships/tags" Target="../tags/tag3.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4.xml"/><Relationship Id="rId1" Type="http://schemas.openxmlformats.org/officeDocument/2006/relationships/tags" Target="../tags/tag22.xml"/><Relationship Id="rId5" Type="http://schemas.openxmlformats.org/officeDocument/2006/relationships/image" Target="../media/image14.png"/><Relationship Id="rId4" Type="http://schemas.openxmlformats.org/officeDocument/2006/relationships/image" Target="../media/image13.jpe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4.xml"/><Relationship Id="rId1" Type="http://schemas.openxmlformats.org/officeDocument/2006/relationships/tags" Target="../tags/tag23.xml"/><Relationship Id="rId4" Type="http://schemas.openxmlformats.org/officeDocument/2006/relationships/image" Target="../media/image15.emf"/></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4.xml"/><Relationship Id="rId1" Type="http://schemas.openxmlformats.org/officeDocument/2006/relationships/tags" Target="../tags/tag24.xml"/><Relationship Id="rId4" Type="http://schemas.openxmlformats.org/officeDocument/2006/relationships/image" Target="../media/image16.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4.xml"/><Relationship Id="rId1" Type="http://schemas.openxmlformats.org/officeDocument/2006/relationships/tags" Target="../tags/tag25.xml"/><Relationship Id="rId4" Type="http://schemas.openxmlformats.org/officeDocument/2006/relationships/image" Target="../media/image17.emf"/></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4.xml"/><Relationship Id="rId1" Type="http://schemas.openxmlformats.org/officeDocument/2006/relationships/tags" Target="../tags/tag26.xml"/><Relationship Id="rId5" Type="http://schemas.openxmlformats.org/officeDocument/2006/relationships/image" Target="../media/image18.emf"/><Relationship Id="rId4" Type="http://schemas.openxmlformats.org/officeDocument/2006/relationships/image" Target="../media/image5.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4.xml"/><Relationship Id="rId1" Type="http://schemas.openxmlformats.org/officeDocument/2006/relationships/tags" Target="../tags/tag27.xml"/><Relationship Id="rId5" Type="http://schemas.openxmlformats.org/officeDocument/2006/relationships/image" Target="../media/image20.png"/><Relationship Id="rId4" Type="http://schemas.openxmlformats.org/officeDocument/2006/relationships/image" Target="../media/image19.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4.xml"/><Relationship Id="rId1" Type="http://schemas.openxmlformats.org/officeDocument/2006/relationships/tags" Target="../tags/tag28.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4.xml"/><Relationship Id="rId1" Type="http://schemas.openxmlformats.org/officeDocument/2006/relationships/tags" Target="../tags/tag29.xml"/><Relationship Id="rId4" Type="http://schemas.openxmlformats.org/officeDocument/2006/relationships/image" Target="../media/image21.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4.xml"/><Relationship Id="rId1" Type="http://schemas.openxmlformats.org/officeDocument/2006/relationships/tags" Target="../tags/tag30.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4.xml"/><Relationship Id="rId1" Type="http://schemas.openxmlformats.org/officeDocument/2006/relationships/tags" Target="../tags/tag31.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4.xml"/><Relationship Id="rId1" Type="http://schemas.openxmlformats.org/officeDocument/2006/relationships/tags" Target="../tags/tag4.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4.xml"/><Relationship Id="rId1" Type="http://schemas.openxmlformats.org/officeDocument/2006/relationships/tags" Target="../tags/tag32.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4.xml"/><Relationship Id="rId1" Type="http://schemas.openxmlformats.org/officeDocument/2006/relationships/tags" Target="../tags/tag33.xml"/><Relationship Id="rId4" Type="http://schemas.openxmlformats.org/officeDocument/2006/relationships/image" Target="../media/image22.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4.xml"/><Relationship Id="rId1" Type="http://schemas.openxmlformats.org/officeDocument/2006/relationships/tags" Target="../tags/tag34.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4.xml"/><Relationship Id="rId1" Type="http://schemas.openxmlformats.org/officeDocument/2006/relationships/tags" Target="../tags/tag35.xml"/><Relationship Id="rId4" Type="http://schemas.openxmlformats.org/officeDocument/2006/relationships/image" Target="../media/image26.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4.xml"/><Relationship Id="rId1" Type="http://schemas.openxmlformats.org/officeDocument/2006/relationships/tags" Target="../tags/tag36.xml"/><Relationship Id="rId5" Type="http://schemas.openxmlformats.org/officeDocument/2006/relationships/image" Target="../media/image28.png"/><Relationship Id="rId4" Type="http://schemas.openxmlformats.org/officeDocument/2006/relationships/image" Target="../media/image27.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4.xml"/><Relationship Id="rId1" Type="http://schemas.openxmlformats.org/officeDocument/2006/relationships/tags" Target="../tags/tag37.xml"/><Relationship Id="rId4" Type="http://schemas.openxmlformats.org/officeDocument/2006/relationships/image" Target="../media/image29.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4.xml"/><Relationship Id="rId1" Type="http://schemas.openxmlformats.org/officeDocument/2006/relationships/tags" Target="../tags/tag38.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4.xml"/><Relationship Id="rId1" Type="http://schemas.openxmlformats.org/officeDocument/2006/relationships/tags" Target="../tags/tag39.xml"/><Relationship Id="rId5" Type="http://schemas.openxmlformats.org/officeDocument/2006/relationships/image" Target="../media/image34.png"/><Relationship Id="rId4" Type="http://schemas.openxmlformats.org/officeDocument/2006/relationships/image" Target="../media/image33.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4.xml"/><Relationship Id="rId1" Type="http://schemas.openxmlformats.org/officeDocument/2006/relationships/tags" Target="../tags/tag40.xml"/><Relationship Id="rId5" Type="http://schemas.openxmlformats.org/officeDocument/2006/relationships/image" Target="../media/image36.png"/><Relationship Id="rId4" Type="http://schemas.openxmlformats.org/officeDocument/2006/relationships/image" Target="../media/image35.pn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4.xml"/><Relationship Id="rId1" Type="http://schemas.openxmlformats.org/officeDocument/2006/relationships/tags" Target="../tags/tag41.xml"/><Relationship Id="rId4" Type="http://schemas.openxmlformats.org/officeDocument/2006/relationships/image" Target="../media/image37.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4.xml"/><Relationship Id="rId1" Type="http://schemas.openxmlformats.org/officeDocument/2006/relationships/tags" Target="../tags/tag5.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4.xml"/><Relationship Id="rId1" Type="http://schemas.openxmlformats.org/officeDocument/2006/relationships/tags" Target="../tags/tag42.xml"/><Relationship Id="rId5" Type="http://schemas.openxmlformats.org/officeDocument/2006/relationships/image" Target="../media/image39.png"/><Relationship Id="rId4" Type="http://schemas.openxmlformats.org/officeDocument/2006/relationships/image" Target="../media/image38.pn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4.xml"/><Relationship Id="rId1" Type="http://schemas.openxmlformats.org/officeDocument/2006/relationships/tags" Target="../tags/tag43.xml"/><Relationship Id="rId5" Type="http://schemas.openxmlformats.org/officeDocument/2006/relationships/image" Target="../media/image41.png"/><Relationship Id="rId4" Type="http://schemas.openxmlformats.org/officeDocument/2006/relationships/image" Target="../media/image40.png"/></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45.xml"/><Relationship Id="rId1" Type="http://schemas.openxmlformats.org/officeDocument/2006/relationships/tags" Target="../tags/tag44.xml"/><Relationship Id="rId4" Type="http://schemas.openxmlformats.org/officeDocument/2006/relationships/notesSlide" Target="../notesSlides/notesSlide41.xml"/></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46.xml"/><Relationship Id="rId1" Type="http://schemas.openxmlformats.org/officeDocument/2006/relationships/themeOverride" Target="../theme/themeOverride2.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4.xml"/><Relationship Id="rId1" Type="http://schemas.openxmlformats.org/officeDocument/2006/relationships/tags" Target="../tags/tag6.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4.xml"/><Relationship Id="rId1" Type="http://schemas.openxmlformats.org/officeDocument/2006/relationships/tags" Target="../tags/tag7.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4.xml"/><Relationship Id="rId1" Type="http://schemas.openxmlformats.org/officeDocument/2006/relationships/tags" Target="../tags/tag8.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4.xml"/><Relationship Id="rId1" Type="http://schemas.openxmlformats.org/officeDocument/2006/relationships/tags" Target="../tags/tag9.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4.xml"/><Relationship Id="rId1" Type="http://schemas.openxmlformats.org/officeDocument/2006/relationships/tags" Target="../tags/tag10.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iś1iḍé"/>
        <p:cNvGrpSpPr/>
        <p:nvPr/>
      </p:nvGrpSpPr>
      <p:grpSpPr>
        <a:xfrm>
          <a:off x="0" y="0"/>
          <a:ext cx="0" cy="0"/>
          <a:chOff x="0" y="0"/>
          <a:chExt cx="0" cy="0"/>
        </a:xfrm>
      </p:grpSpPr>
      <p:sp>
        <p:nvSpPr>
          <p:cNvPr id="2" name="iṡḷiḍê" hidden="1"/>
          <p:cNvSpPr/>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lnSpc>
                <a:spcPct val="90000"/>
              </a:lnSpc>
              <a:spcBef>
                <a:spcPct val="0"/>
              </a:spcBef>
              <a:spcAft>
                <a:spcPct val="0"/>
              </a:spcAft>
            </a:pPr>
            <a:endParaRPr lang="en-US" altLang="zh-CN" sz="4000" b="1" dirty="0">
              <a:latin typeface="Arial" panose="020B0604020202020204" pitchFamily="34" charset="0"/>
              <a:ea typeface="微软雅黑" panose="020B0503020204020204" pitchFamily="34" charset="-122"/>
              <a:cs typeface="+mj-cs"/>
              <a:sym typeface="Arial" panose="020B0604020202020204" pitchFamily="34" charset="0"/>
            </a:endParaRPr>
          </a:p>
        </p:txBody>
      </p:sp>
      <p:sp>
        <p:nvSpPr>
          <p:cNvPr id="5" name="íšļiḋé"/>
          <p:cNvSpPr>
            <a:spLocks noGrp="1"/>
          </p:cNvSpPr>
          <p:nvPr>
            <p:ph type="subTitle" idx="1"/>
          </p:nvPr>
        </p:nvSpPr>
        <p:spPr>
          <a:xfrm>
            <a:off x="560704" y="4359917"/>
            <a:ext cx="7541987" cy="346570"/>
          </a:xfrm>
        </p:spPr>
        <p:txBody>
          <a:bodyPr>
            <a:noAutofit/>
          </a:bodyPr>
          <a:lstStyle/>
          <a:p>
            <a:r>
              <a:rPr lang="zh-CN" altLang="en-US" sz="2400" b="1" spc="300" dirty="0"/>
              <a:t>需求分析和详细设计报告</a:t>
            </a:r>
          </a:p>
        </p:txBody>
      </p:sp>
      <p:sp>
        <p:nvSpPr>
          <p:cNvPr id="4" name="íŝḻíḋè"/>
          <p:cNvSpPr>
            <a:spLocks noGrp="1"/>
          </p:cNvSpPr>
          <p:nvPr>
            <p:ph type="ctrTitle"/>
          </p:nvPr>
        </p:nvSpPr>
        <p:spPr>
          <a:xfrm>
            <a:off x="673099" y="1917337"/>
            <a:ext cx="7541987" cy="2340345"/>
          </a:xfrm>
        </p:spPr>
        <p:txBody>
          <a:bodyPr>
            <a:normAutofit fontScale="90000"/>
          </a:bodyPr>
          <a:lstStyle/>
          <a:p>
            <a:br>
              <a:rPr lang="en-US" altLang="zh-CN" sz="4400" dirty="0"/>
            </a:br>
            <a:r>
              <a:rPr lang="zh-CN" altLang="zh-CN" sz="4400" kern="100" dirty="0">
                <a:effectLst/>
                <a:latin typeface="Calibri" panose="020F0502020204030204" pitchFamily="34" charset="0"/>
                <a:ea typeface="华文新魏" panose="02010800040101010101" pitchFamily="2" charset="-122"/>
                <a:cs typeface="Times New Roman" panose="02020603050405020304" pitchFamily="18" charset="0"/>
              </a:rPr>
              <a:t>最美证件照在线制作平台</a:t>
            </a:r>
            <a:b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br>
            <a:endParaRPr lang="zh-CN" altLang="en-US" sz="9600" b="0" dirty="0">
              <a:solidFill>
                <a:schemeClr val="accent1"/>
              </a:solidFill>
              <a:effectLst>
                <a:outerShdw blurRad="38100" dist="25400" dir="5400000" algn="ctr" rotWithShape="0">
                  <a:srgbClr val="6E747A">
                    <a:alpha val="43000"/>
                  </a:srgbClr>
                </a:outerShdw>
              </a:effectLst>
              <a:latin typeface="Impact" panose="020B0806030902050204" pitchFamily="34" charset="0"/>
            </a:endParaRPr>
          </a:p>
        </p:txBody>
      </p:sp>
      <p:sp>
        <p:nvSpPr>
          <p:cNvPr id="8" name="文本占位符 7"/>
          <p:cNvSpPr>
            <a:spLocks noGrp="1"/>
          </p:cNvSpPr>
          <p:nvPr>
            <p:ph type="body" sz="quarter" idx="10"/>
          </p:nvPr>
        </p:nvSpPr>
        <p:spPr/>
        <p:txBody>
          <a:bodyPr/>
          <a:lstStyle/>
          <a:p>
            <a:endParaRPr lang="zh-CN" altLang="en-US" dirty="0"/>
          </a:p>
        </p:txBody>
      </p:sp>
      <p:sp>
        <p:nvSpPr>
          <p:cNvPr id="10" name="文本占位符 9"/>
          <p:cNvSpPr>
            <a:spLocks noGrp="1"/>
          </p:cNvSpPr>
          <p:nvPr>
            <p:ph type="body" sz="quarter" idx="11"/>
          </p:nvPr>
        </p:nvSpPr>
        <p:spPr/>
        <p:txBody>
          <a:bodyPr/>
          <a:lstStyle/>
          <a:p>
            <a:endParaRPr lang="zh-CN" altLang="en-US" dirty="0"/>
          </a:p>
        </p:txBody>
      </p:sp>
    </p:spTree>
    <p:custDataLst>
      <p:tags r:id="rId2"/>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íŝḷiḑ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sz="4000">
                <a:solidFill>
                  <a:schemeClr val="accent5"/>
                </a:solidFill>
                <a:effectLst>
                  <a:outerShdw blurRad="38100" dist="25400" dir="5400000" algn="ctr" rotWithShape="0">
                    <a:srgbClr val="6E747A">
                      <a:alpha val="43000"/>
                    </a:srgbClr>
                  </a:outerShdw>
                </a:effectLst>
              </a:rPr>
              <a:t>需求</a:t>
            </a:r>
            <a:r>
              <a:rPr lang="zh-CN" altLang="en-US" sz="4000">
                <a:solidFill>
                  <a:schemeClr val="accent1"/>
                </a:solidFill>
                <a:effectLst>
                  <a:outerShdw blurRad="38100" dist="25400" dir="5400000" algn="ctr" rotWithShape="0">
                    <a:srgbClr val="6E747A">
                      <a:alpha val="43000"/>
                    </a:srgbClr>
                  </a:outerShdw>
                </a:effectLst>
              </a:rPr>
              <a:t>分析</a:t>
            </a:r>
          </a:p>
        </p:txBody>
      </p:sp>
      <p:sp>
        <p:nvSpPr>
          <p:cNvPr id="4" name="文本框 3"/>
          <p:cNvSpPr txBox="1"/>
          <p:nvPr/>
        </p:nvSpPr>
        <p:spPr>
          <a:xfrm>
            <a:off x="686435" y="1295400"/>
            <a:ext cx="9460865" cy="4603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srgbClr val="334372"/>
                </a:solidFill>
                <a:effectLst>
                  <a:outerShdw blurRad="38100" dist="25400" dir="5400000" algn="ctr" rotWithShape="0">
                    <a:srgbClr val="6E747A">
                      <a:alpha val="43000"/>
                    </a:srgbClr>
                  </a:outerShdw>
                </a:effectLst>
                <a:uLnTx/>
                <a:uFillTx/>
                <a:latin typeface="Arial" panose="020B0604020202020204"/>
                <a:ea typeface="微软雅黑" panose="020B0503020204020204" pitchFamily="34" charset="-122"/>
                <a:cs typeface="+mn-cs"/>
              </a:rPr>
              <a:t>功能性需求</a:t>
            </a:r>
            <a:r>
              <a:rPr kumimoji="0" lang="en-US" altLang="zh-CN" sz="2400" b="1" i="0" u="none" strike="noStrike" kern="1200" cap="none" spc="0" normalizeH="0" baseline="0" noProof="0" dirty="0">
                <a:ln>
                  <a:noFill/>
                </a:ln>
                <a:solidFill>
                  <a:srgbClr val="334372"/>
                </a:solidFill>
                <a:effectLst>
                  <a:outerShdw blurRad="38100" dist="25400" dir="5400000" algn="ctr" rotWithShape="0">
                    <a:srgbClr val="6E747A">
                      <a:alpha val="43000"/>
                    </a:srgbClr>
                  </a:outerShdw>
                </a:effectLst>
                <a:uLnTx/>
                <a:uFillTx/>
                <a:latin typeface="Arial" panose="020B0604020202020204"/>
                <a:ea typeface="微软雅黑" panose="020B0503020204020204" pitchFamily="34" charset="-122"/>
                <a:cs typeface="+mn-cs"/>
              </a:rPr>
              <a:t>—</a:t>
            </a:r>
            <a:r>
              <a:rPr lang="zh-CN" altLang="en-US" sz="2400" b="1" dirty="0">
                <a:solidFill>
                  <a:srgbClr val="334372"/>
                </a:solidFill>
                <a:effectLst>
                  <a:outerShdw blurRad="38100" dist="25400" dir="5400000" algn="ctr" rotWithShape="0">
                    <a:srgbClr val="6E747A">
                      <a:alpha val="43000"/>
                    </a:srgbClr>
                  </a:outerShdw>
                </a:effectLst>
                <a:latin typeface="Arial" panose="020B0604020202020204"/>
                <a:ea typeface="微软雅黑" panose="020B0503020204020204" pitchFamily="34" charset="-122"/>
              </a:rPr>
              <a:t>制作证件照</a:t>
            </a:r>
            <a:r>
              <a:rPr kumimoji="0" lang="zh-CN" altLang="en-US" sz="2400" b="1" i="0" u="none" strike="noStrike" kern="1200" cap="none" spc="0" normalizeH="0" baseline="0" noProof="0" dirty="0">
                <a:ln>
                  <a:noFill/>
                </a:ln>
                <a:solidFill>
                  <a:srgbClr val="334372"/>
                </a:solidFill>
                <a:effectLst>
                  <a:outerShdw blurRad="38100" dist="25400" dir="5400000" algn="ctr" rotWithShape="0">
                    <a:srgbClr val="6E747A">
                      <a:alpha val="43000"/>
                    </a:srgbClr>
                  </a:outerShdw>
                </a:effectLst>
                <a:uLnTx/>
                <a:uFillTx/>
                <a:latin typeface="Arial" panose="020B0604020202020204"/>
                <a:ea typeface="微软雅黑" panose="020B0503020204020204" pitchFamily="34" charset="-122"/>
                <a:cs typeface="+mn-cs"/>
              </a:rPr>
              <a:t>                                </a:t>
            </a:r>
          </a:p>
        </p:txBody>
      </p:sp>
      <p:sp>
        <p:nvSpPr>
          <p:cNvPr id="28" name="文本框 27"/>
          <p:cNvSpPr txBox="1"/>
          <p:nvPr/>
        </p:nvSpPr>
        <p:spPr>
          <a:xfrm>
            <a:off x="6096000" y="-2329816"/>
            <a:ext cx="5080000" cy="252730"/>
          </a:xfrm>
          <a:prstGeom prst="rect">
            <a:avLst/>
          </a:prstGeom>
          <a:noFill/>
          <a:ln w="9525">
            <a:noFill/>
          </a:ln>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050" b="0" i="0" u="none" strike="noStrike" kern="1200" cap="none" spc="0" normalizeH="0" baseline="0" noProof="0">
                <a:ln>
                  <a:noFill/>
                </a:ln>
                <a:solidFill>
                  <a:srgbClr val="000000"/>
                </a:solidFill>
                <a:effectLst/>
                <a:uLnTx/>
                <a:uFillTx/>
                <a:latin typeface="等线" panose="02010600030101010101" charset="-122"/>
                <a:ea typeface="微软雅黑" panose="020B0503020204020204" pitchFamily="34" charset="-122"/>
                <a:cs typeface="Times New Roman" panose="02020603050405020304" pitchFamily="18" charset="0"/>
              </a:rPr>
              <a:t> </a:t>
            </a:r>
            <a:endParaRPr kumimoji="0" lang="zh-CN" altLang="en-US"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30" name="文本框 29"/>
          <p:cNvSpPr txBox="1"/>
          <p:nvPr/>
        </p:nvSpPr>
        <p:spPr>
          <a:xfrm>
            <a:off x="6096000" y="7295514"/>
            <a:ext cx="5080000" cy="414020"/>
          </a:xfrm>
          <a:prstGeom prst="rect">
            <a:avLst/>
          </a:prstGeom>
          <a:noFill/>
          <a:ln w="9525">
            <a:noFill/>
          </a:ln>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050" b="0" i="0" u="none" strike="noStrike" kern="1200" cap="none" spc="0" normalizeH="0" baseline="0" noProof="0">
              <a:ln>
                <a:noFill/>
              </a:ln>
              <a:solidFill>
                <a:srgbClr val="000000"/>
              </a:solidFill>
              <a:effectLst/>
              <a:uLnTx/>
              <a:uFillTx/>
              <a:latin typeface="等线" panose="02010600030101010101" charset="-122"/>
              <a:ea typeface="微软雅黑" panose="020B0503020204020204" pitchFamily="34"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sz="1050" b="0" i="0" u="none" strike="noStrike" kern="1200" cap="none" spc="0" normalizeH="0" baseline="0" noProof="0">
                <a:ln>
                  <a:noFill/>
                </a:ln>
                <a:solidFill>
                  <a:srgbClr val="000000"/>
                </a:solidFill>
                <a:effectLst/>
                <a:uLnTx/>
                <a:uFillTx/>
                <a:latin typeface="等线" panose="02010600030101010101" charset="-122"/>
                <a:ea typeface="微软雅黑" panose="020B0503020204020204" pitchFamily="34" charset="-122"/>
                <a:cs typeface="Times New Roman" panose="02020603050405020304" pitchFamily="18" charset="0"/>
              </a:rPr>
              <a:t> </a:t>
            </a:r>
            <a:endParaRPr kumimoji="0" lang="zh-CN" altLang="en-US"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pic>
        <p:nvPicPr>
          <p:cNvPr id="12" name="图片 11"/>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89015" y="1608072"/>
            <a:ext cx="8571730" cy="4934738"/>
          </a:xfrm>
          <a:prstGeom prst="rect">
            <a:avLst/>
          </a:prstGeom>
          <a:noFill/>
          <a:ln>
            <a:noFill/>
          </a:ln>
        </p:spPr>
      </p:pic>
    </p:spTree>
    <p:custDataLst>
      <p:tags r:id="rId1"/>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íŝḷiḑ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sz="4000">
                <a:solidFill>
                  <a:schemeClr val="accent5"/>
                </a:solidFill>
                <a:effectLst>
                  <a:outerShdw blurRad="38100" dist="25400" dir="5400000" algn="ctr" rotWithShape="0">
                    <a:srgbClr val="6E747A">
                      <a:alpha val="43000"/>
                    </a:srgbClr>
                  </a:outerShdw>
                </a:effectLst>
              </a:rPr>
              <a:t>需求</a:t>
            </a:r>
            <a:r>
              <a:rPr lang="zh-CN" altLang="en-US" sz="4000">
                <a:solidFill>
                  <a:schemeClr val="accent1"/>
                </a:solidFill>
                <a:effectLst>
                  <a:outerShdw blurRad="38100" dist="25400" dir="5400000" algn="ctr" rotWithShape="0">
                    <a:srgbClr val="6E747A">
                      <a:alpha val="43000"/>
                    </a:srgbClr>
                  </a:outerShdw>
                </a:effectLst>
              </a:rPr>
              <a:t>分析</a:t>
            </a:r>
          </a:p>
        </p:txBody>
      </p:sp>
      <p:sp>
        <p:nvSpPr>
          <p:cNvPr id="4" name="文本框 3"/>
          <p:cNvSpPr txBox="1"/>
          <p:nvPr/>
        </p:nvSpPr>
        <p:spPr>
          <a:xfrm>
            <a:off x="686435" y="1295400"/>
            <a:ext cx="9460865" cy="4603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srgbClr val="334372"/>
                </a:solidFill>
                <a:effectLst>
                  <a:outerShdw blurRad="38100" dist="25400" dir="5400000" algn="ctr" rotWithShape="0">
                    <a:srgbClr val="6E747A">
                      <a:alpha val="43000"/>
                    </a:srgbClr>
                  </a:outerShdw>
                </a:effectLst>
                <a:uLnTx/>
                <a:uFillTx/>
                <a:latin typeface="Arial" panose="020B0604020202020204"/>
                <a:ea typeface="微软雅黑" panose="020B0503020204020204" pitchFamily="34" charset="-122"/>
                <a:cs typeface="+mn-cs"/>
              </a:rPr>
              <a:t>功能性需求</a:t>
            </a:r>
            <a:r>
              <a:rPr kumimoji="0" lang="en-US" altLang="zh-CN" sz="2400" b="1" i="0" u="none" strike="noStrike" kern="1200" cap="none" spc="0" normalizeH="0" baseline="0" noProof="0" dirty="0">
                <a:ln>
                  <a:noFill/>
                </a:ln>
                <a:solidFill>
                  <a:srgbClr val="334372"/>
                </a:solidFill>
                <a:effectLst>
                  <a:outerShdw blurRad="38100" dist="25400" dir="5400000" algn="ctr" rotWithShape="0">
                    <a:srgbClr val="6E747A">
                      <a:alpha val="43000"/>
                    </a:srgbClr>
                  </a:outerShdw>
                </a:effectLst>
                <a:uLnTx/>
                <a:uFillTx/>
                <a:latin typeface="Arial" panose="020B0604020202020204"/>
                <a:ea typeface="微软雅黑" panose="020B0503020204020204" pitchFamily="34" charset="-122"/>
                <a:cs typeface="+mn-cs"/>
              </a:rPr>
              <a:t>—</a:t>
            </a:r>
            <a:r>
              <a:rPr lang="zh-CN" altLang="en-US" sz="2400" b="1" dirty="0">
                <a:solidFill>
                  <a:srgbClr val="334372"/>
                </a:solidFill>
                <a:effectLst>
                  <a:outerShdw blurRad="38100" dist="25400" dir="5400000" algn="ctr" rotWithShape="0">
                    <a:srgbClr val="6E747A">
                      <a:alpha val="43000"/>
                    </a:srgbClr>
                  </a:outerShdw>
                </a:effectLst>
                <a:latin typeface="Arial" panose="020B0604020202020204"/>
                <a:ea typeface="微软雅黑" panose="020B0503020204020204" pitchFamily="34" charset="-122"/>
              </a:rPr>
              <a:t>制作证件照</a:t>
            </a:r>
            <a:r>
              <a:rPr lang="en-US" altLang="zh-CN" sz="2400" b="1" dirty="0">
                <a:solidFill>
                  <a:srgbClr val="334372"/>
                </a:solidFill>
                <a:effectLst>
                  <a:outerShdw blurRad="38100" dist="25400" dir="5400000" algn="ctr" rotWithShape="0">
                    <a:srgbClr val="6E747A">
                      <a:alpha val="43000"/>
                    </a:srgbClr>
                  </a:outerShdw>
                </a:effectLst>
                <a:latin typeface="Arial" panose="020B0604020202020204"/>
                <a:ea typeface="微软雅黑" panose="020B0503020204020204" pitchFamily="34" charset="-122"/>
              </a:rPr>
              <a:t>—</a:t>
            </a:r>
            <a:r>
              <a:rPr lang="zh-CN" altLang="en-US" sz="2400" b="1" dirty="0">
                <a:solidFill>
                  <a:srgbClr val="334372"/>
                </a:solidFill>
                <a:effectLst>
                  <a:outerShdw blurRad="38100" dist="25400" dir="5400000" algn="ctr" rotWithShape="0">
                    <a:srgbClr val="6E747A">
                      <a:alpha val="43000"/>
                    </a:srgbClr>
                  </a:outerShdw>
                </a:effectLst>
                <a:latin typeface="Arial" panose="020B0604020202020204"/>
                <a:ea typeface="微软雅黑" panose="020B0503020204020204" pitchFamily="34" charset="-122"/>
              </a:rPr>
              <a:t>需求说明</a:t>
            </a:r>
            <a:r>
              <a:rPr kumimoji="0" lang="zh-CN" altLang="en-US" sz="2400" b="1" i="0" u="none" strike="noStrike" kern="1200" cap="none" spc="0" normalizeH="0" baseline="0" noProof="0" dirty="0">
                <a:ln>
                  <a:noFill/>
                </a:ln>
                <a:solidFill>
                  <a:srgbClr val="334372"/>
                </a:solidFill>
                <a:effectLst>
                  <a:outerShdw blurRad="38100" dist="25400" dir="5400000" algn="ctr" rotWithShape="0">
                    <a:srgbClr val="6E747A">
                      <a:alpha val="43000"/>
                    </a:srgbClr>
                  </a:outerShdw>
                </a:effectLst>
                <a:uLnTx/>
                <a:uFillTx/>
                <a:latin typeface="Arial" panose="020B0604020202020204"/>
                <a:ea typeface="微软雅黑" panose="020B0503020204020204" pitchFamily="34" charset="-122"/>
                <a:cs typeface="+mn-cs"/>
              </a:rPr>
              <a:t>                                </a:t>
            </a:r>
          </a:p>
        </p:txBody>
      </p:sp>
      <p:sp>
        <p:nvSpPr>
          <p:cNvPr id="28" name="文本框 27"/>
          <p:cNvSpPr txBox="1"/>
          <p:nvPr/>
        </p:nvSpPr>
        <p:spPr>
          <a:xfrm>
            <a:off x="6096000" y="-2329816"/>
            <a:ext cx="5080000" cy="252730"/>
          </a:xfrm>
          <a:prstGeom prst="rect">
            <a:avLst/>
          </a:prstGeom>
          <a:noFill/>
          <a:ln w="9525">
            <a:noFill/>
          </a:ln>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050" b="0" i="0" u="none" strike="noStrike" kern="1200" cap="none" spc="0" normalizeH="0" baseline="0" noProof="0">
                <a:ln>
                  <a:noFill/>
                </a:ln>
                <a:solidFill>
                  <a:srgbClr val="000000"/>
                </a:solidFill>
                <a:effectLst/>
                <a:uLnTx/>
                <a:uFillTx/>
                <a:latin typeface="等线" panose="02010600030101010101" charset="-122"/>
                <a:ea typeface="微软雅黑" panose="020B0503020204020204" pitchFamily="34" charset="-122"/>
                <a:cs typeface="Times New Roman" panose="02020603050405020304" pitchFamily="18" charset="0"/>
              </a:rPr>
              <a:t> </a:t>
            </a:r>
            <a:endParaRPr kumimoji="0" lang="zh-CN" altLang="en-US"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30" name="文本框 29"/>
          <p:cNvSpPr txBox="1"/>
          <p:nvPr/>
        </p:nvSpPr>
        <p:spPr>
          <a:xfrm>
            <a:off x="6096000" y="7295514"/>
            <a:ext cx="5080000" cy="414020"/>
          </a:xfrm>
          <a:prstGeom prst="rect">
            <a:avLst/>
          </a:prstGeom>
          <a:noFill/>
          <a:ln w="9525">
            <a:noFill/>
          </a:ln>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050" b="0" i="0" u="none" strike="noStrike" kern="1200" cap="none" spc="0" normalizeH="0" baseline="0" noProof="0">
              <a:ln>
                <a:noFill/>
              </a:ln>
              <a:solidFill>
                <a:srgbClr val="000000"/>
              </a:solidFill>
              <a:effectLst/>
              <a:uLnTx/>
              <a:uFillTx/>
              <a:latin typeface="等线" panose="02010600030101010101" charset="-122"/>
              <a:ea typeface="微软雅黑" panose="020B0503020204020204" pitchFamily="34"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sz="1050" b="0" i="0" u="none" strike="noStrike" kern="1200" cap="none" spc="0" normalizeH="0" baseline="0" noProof="0">
                <a:ln>
                  <a:noFill/>
                </a:ln>
                <a:solidFill>
                  <a:srgbClr val="000000"/>
                </a:solidFill>
                <a:effectLst/>
                <a:uLnTx/>
                <a:uFillTx/>
                <a:latin typeface="等线" panose="02010600030101010101" charset="-122"/>
                <a:ea typeface="微软雅黑" panose="020B0503020204020204" pitchFamily="34" charset="-122"/>
                <a:cs typeface="Times New Roman" panose="02020603050405020304" pitchFamily="18" charset="0"/>
              </a:rPr>
              <a:t> </a:t>
            </a:r>
            <a:endParaRPr kumimoji="0" lang="zh-CN" altLang="en-US"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10" name="文本框 9"/>
          <p:cNvSpPr txBox="1"/>
          <p:nvPr/>
        </p:nvSpPr>
        <p:spPr>
          <a:xfrm>
            <a:off x="1067540" y="1874634"/>
            <a:ext cx="9310456" cy="3337260"/>
          </a:xfrm>
          <a:prstGeom prst="rect">
            <a:avLst/>
          </a:prstGeom>
          <a:noFill/>
        </p:spPr>
        <p:txBody>
          <a:bodyPr wrap="square">
            <a:spAutoFit/>
          </a:bodyPr>
          <a:lstStyle/>
          <a:p>
            <a:pPr indent="304800" algn="just">
              <a:lnSpc>
                <a:spcPct val="150000"/>
              </a:lnSpc>
            </a:pPr>
            <a:r>
              <a:rPr lang="zh-CN" altLang="zh-CN" sz="2400" kern="100" dirty="0">
                <a:effectLst/>
                <a:latin typeface="Calibri" panose="020F0502020204030204" pitchFamily="34" charset="0"/>
                <a:ea typeface="宋体" panose="02010600030101010101" pitchFamily="2" charset="-122"/>
                <a:cs typeface="Times New Roman" panose="02020603050405020304" pitchFamily="18" charset="0"/>
              </a:rPr>
              <a:t>制作证件照业务说明：在线制作证件照需要用户首先登录进网站，之后选择需要制作什么种类的证件照，不同种类的证件照有不同的模板。用户选择了需要的模板之后，会选择上传照片方式：本地上传或者在线拍摄。在上传完图片之后，可以看到右侧的背景为透明的人像照片，之后选择所需要的纯色背景，点击下载图片就可以得到制作完成的证件照片</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a:t>
            </a:r>
            <a:endParaRPr lang="zh-CN" altLang="zh-CN" sz="1400" kern="100" dirty="0">
              <a:effectLst/>
              <a:latin typeface="Calibri" panose="020F0502020204030204" pitchFamily="34" charset="0"/>
              <a:ea typeface="宋体" panose="02010600030101010101" pitchFamily="2" charset="-122"/>
              <a:cs typeface="Times New Roman" panose="02020603050405020304" pitchFamily="18" charset="0"/>
            </a:endParaRPr>
          </a:p>
        </p:txBody>
      </p:sp>
    </p:spTree>
    <p:custDataLst>
      <p:tags r:id="rId1"/>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íŝḷiḑ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sz="4000">
                <a:solidFill>
                  <a:schemeClr val="accent5"/>
                </a:solidFill>
                <a:effectLst>
                  <a:outerShdw blurRad="38100" dist="25400" dir="5400000" algn="ctr" rotWithShape="0">
                    <a:srgbClr val="6E747A">
                      <a:alpha val="43000"/>
                    </a:srgbClr>
                  </a:outerShdw>
                </a:effectLst>
              </a:rPr>
              <a:t>需求</a:t>
            </a:r>
            <a:r>
              <a:rPr lang="zh-CN" altLang="en-US" sz="4000">
                <a:solidFill>
                  <a:schemeClr val="accent1"/>
                </a:solidFill>
                <a:effectLst>
                  <a:outerShdw blurRad="38100" dist="25400" dir="5400000" algn="ctr" rotWithShape="0">
                    <a:srgbClr val="6E747A">
                      <a:alpha val="43000"/>
                    </a:srgbClr>
                  </a:outerShdw>
                </a:effectLst>
              </a:rPr>
              <a:t>分析</a:t>
            </a:r>
          </a:p>
        </p:txBody>
      </p:sp>
      <p:sp>
        <p:nvSpPr>
          <p:cNvPr id="4" name="文本框 3"/>
          <p:cNvSpPr txBox="1"/>
          <p:nvPr/>
        </p:nvSpPr>
        <p:spPr>
          <a:xfrm>
            <a:off x="686435" y="1295400"/>
            <a:ext cx="9460865" cy="4603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srgbClr val="334372"/>
                </a:solidFill>
                <a:effectLst>
                  <a:outerShdw blurRad="38100" dist="25400" dir="5400000" algn="ctr" rotWithShape="0">
                    <a:srgbClr val="6E747A">
                      <a:alpha val="43000"/>
                    </a:srgbClr>
                  </a:outerShdw>
                </a:effectLst>
                <a:uLnTx/>
                <a:uFillTx/>
                <a:latin typeface="Arial" panose="020B0604020202020204"/>
                <a:ea typeface="微软雅黑" panose="020B0503020204020204" pitchFamily="34" charset="-122"/>
                <a:cs typeface="+mn-cs"/>
              </a:rPr>
              <a:t>功能性需求</a:t>
            </a:r>
            <a:r>
              <a:rPr kumimoji="0" lang="en-US" altLang="zh-CN" sz="2400" b="1" i="0" u="none" strike="noStrike" kern="1200" cap="none" spc="0" normalizeH="0" baseline="0" noProof="0" dirty="0">
                <a:ln>
                  <a:noFill/>
                </a:ln>
                <a:solidFill>
                  <a:srgbClr val="334372"/>
                </a:solidFill>
                <a:effectLst>
                  <a:outerShdw blurRad="38100" dist="25400" dir="5400000" algn="ctr" rotWithShape="0">
                    <a:srgbClr val="6E747A">
                      <a:alpha val="43000"/>
                    </a:srgbClr>
                  </a:outerShdw>
                </a:effectLst>
                <a:uLnTx/>
                <a:uFillTx/>
                <a:latin typeface="Arial" panose="020B0604020202020204"/>
                <a:ea typeface="微软雅黑" panose="020B0503020204020204" pitchFamily="34" charset="-122"/>
                <a:cs typeface="+mn-cs"/>
              </a:rPr>
              <a:t>—</a:t>
            </a:r>
            <a:r>
              <a:rPr kumimoji="0" lang="zh-CN" altLang="en-US" sz="2400" b="1" i="0" u="none" strike="noStrike" kern="1200" cap="none" spc="0" normalizeH="0" baseline="0" noProof="0" dirty="0">
                <a:ln>
                  <a:noFill/>
                </a:ln>
                <a:solidFill>
                  <a:srgbClr val="334372"/>
                </a:solidFill>
                <a:effectLst>
                  <a:outerShdw blurRad="38100" dist="25400" dir="5400000" algn="ctr" rotWithShape="0">
                    <a:srgbClr val="6E747A">
                      <a:alpha val="43000"/>
                    </a:srgbClr>
                  </a:outerShdw>
                </a:effectLst>
                <a:uLnTx/>
                <a:uFillTx/>
                <a:latin typeface="Arial" panose="020B0604020202020204"/>
                <a:ea typeface="微软雅黑" panose="020B0503020204020204" pitchFamily="34" charset="-122"/>
                <a:cs typeface="+mn-cs"/>
              </a:rPr>
              <a:t>用户上传照片                                需求说明</a:t>
            </a:r>
          </a:p>
        </p:txBody>
      </p:sp>
      <p:sp>
        <p:nvSpPr>
          <p:cNvPr id="28" name="文本框 27"/>
          <p:cNvSpPr txBox="1"/>
          <p:nvPr/>
        </p:nvSpPr>
        <p:spPr>
          <a:xfrm>
            <a:off x="6096000" y="-2329816"/>
            <a:ext cx="5080000" cy="252730"/>
          </a:xfrm>
          <a:prstGeom prst="rect">
            <a:avLst/>
          </a:prstGeom>
          <a:noFill/>
          <a:ln w="9525">
            <a:noFill/>
          </a:ln>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050" b="0" i="0" u="none" strike="noStrike" kern="1200" cap="none" spc="0" normalizeH="0" baseline="0" noProof="0">
                <a:ln>
                  <a:noFill/>
                </a:ln>
                <a:solidFill>
                  <a:srgbClr val="000000"/>
                </a:solidFill>
                <a:effectLst/>
                <a:uLnTx/>
                <a:uFillTx/>
                <a:latin typeface="等线" panose="02010600030101010101" charset="-122"/>
                <a:ea typeface="微软雅黑" panose="020B0503020204020204" pitchFamily="34" charset="-122"/>
                <a:cs typeface="Times New Roman" panose="02020603050405020304" pitchFamily="18" charset="0"/>
              </a:rPr>
              <a:t> </a:t>
            </a:r>
            <a:endParaRPr kumimoji="0" lang="zh-CN" altLang="en-US"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30" name="文本框 29"/>
          <p:cNvSpPr txBox="1"/>
          <p:nvPr/>
        </p:nvSpPr>
        <p:spPr>
          <a:xfrm>
            <a:off x="6096000" y="7295514"/>
            <a:ext cx="5080000" cy="414020"/>
          </a:xfrm>
          <a:prstGeom prst="rect">
            <a:avLst/>
          </a:prstGeom>
          <a:noFill/>
          <a:ln w="9525">
            <a:noFill/>
          </a:ln>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050" b="0" i="0" u="none" strike="noStrike" kern="1200" cap="none" spc="0" normalizeH="0" baseline="0" noProof="0">
              <a:ln>
                <a:noFill/>
              </a:ln>
              <a:solidFill>
                <a:srgbClr val="000000"/>
              </a:solidFill>
              <a:effectLst/>
              <a:uLnTx/>
              <a:uFillTx/>
              <a:latin typeface="等线" panose="02010600030101010101" charset="-122"/>
              <a:ea typeface="微软雅黑" panose="020B0503020204020204" pitchFamily="34"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sz="1050" b="0" i="0" u="none" strike="noStrike" kern="1200" cap="none" spc="0" normalizeH="0" baseline="0" noProof="0">
                <a:ln>
                  <a:noFill/>
                </a:ln>
                <a:solidFill>
                  <a:srgbClr val="000000"/>
                </a:solidFill>
                <a:effectLst/>
                <a:uLnTx/>
                <a:uFillTx/>
                <a:latin typeface="等线" panose="02010600030101010101" charset="-122"/>
                <a:ea typeface="微软雅黑" panose="020B0503020204020204" pitchFamily="34" charset="-122"/>
                <a:cs typeface="Times New Roman" panose="02020603050405020304" pitchFamily="18" charset="0"/>
              </a:rPr>
              <a:t> </a:t>
            </a:r>
            <a:endParaRPr kumimoji="0" lang="zh-CN" altLang="en-US"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11" name="文本框 10"/>
          <p:cNvSpPr txBox="1"/>
          <p:nvPr/>
        </p:nvSpPr>
        <p:spPr>
          <a:xfrm>
            <a:off x="6885136" y="1985966"/>
            <a:ext cx="4354735" cy="1295868"/>
          </a:xfrm>
          <a:prstGeom prst="rect">
            <a:avLst/>
          </a:prstGeom>
          <a:noFill/>
        </p:spPr>
        <p:txBody>
          <a:bodyPr wrap="square">
            <a:spAutoFit/>
          </a:bodyPr>
          <a:lstStyle/>
          <a:p>
            <a:pPr indent="304800" algn="just">
              <a:lnSpc>
                <a:spcPct val="150000"/>
              </a:lnSpc>
            </a:pPr>
            <a:r>
              <a:rPr lang="zh-CN" altLang="zh-CN" sz="1800" kern="100" dirty="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用户提交照片：</a:t>
            </a:r>
            <a:r>
              <a:rPr lang="zh-CN" altLang="zh-CN" sz="1800" kern="100" dirty="0">
                <a:solidFill>
                  <a:srgbClr val="000000"/>
                </a:solidFill>
                <a:effectLst/>
                <a:latin typeface="Calibri" panose="020F0502020204030204" pitchFamily="34" charset="0"/>
                <a:ea typeface="微软雅黑" panose="020B0503020204020204" pitchFamily="34" charset="-122"/>
                <a:cs typeface="Times New Roman" panose="02020603050405020304" pitchFamily="18" charset="0"/>
              </a:rPr>
              <a:t>用户通过自主拍摄或从相册中选择已有的照片提交到平台。</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indent="304800" algn="just">
              <a:lnSpc>
                <a:spcPct val="150000"/>
              </a:lnSpc>
            </a:pP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p:txBody>
      </p:sp>
      <p:pic>
        <p:nvPicPr>
          <p:cNvPr id="12" name="图片 11"/>
          <p:cNvPicPr>
            <a:picLocks noChangeAspect="1"/>
          </p:cNvPicPr>
          <p:nvPr/>
        </p:nvPicPr>
        <p:blipFill>
          <a:blip r:embed="rId4"/>
          <a:stretch>
            <a:fillRect/>
          </a:stretch>
        </p:blipFill>
        <p:spPr>
          <a:xfrm>
            <a:off x="130433" y="2059108"/>
            <a:ext cx="6567663" cy="3498101"/>
          </a:xfrm>
          <a:prstGeom prst="rect">
            <a:avLst/>
          </a:prstGeom>
        </p:spPr>
      </p:pic>
    </p:spTree>
    <p:custDataLst>
      <p:tags r:id="rId1"/>
    </p:custData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íŝḷiḑ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sz="4000">
                <a:solidFill>
                  <a:schemeClr val="accent5"/>
                </a:solidFill>
                <a:effectLst>
                  <a:outerShdw blurRad="38100" dist="25400" dir="5400000" algn="ctr" rotWithShape="0">
                    <a:srgbClr val="6E747A">
                      <a:alpha val="43000"/>
                    </a:srgbClr>
                  </a:outerShdw>
                </a:effectLst>
              </a:rPr>
              <a:t>需求</a:t>
            </a:r>
            <a:r>
              <a:rPr lang="zh-CN" altLang="en-US" sz="4000">
                <a:solidFill>
                  <a:schemeClr val="accent1"/>
                </a:solidFill>
                <a:effectLst>
                  <a:outerShdw blurRad="38100" dist="25400" dir="5400000" algn="ctr" rotWithShape="0">
                    <a:srgbClr val="6E747A">
                      <a:alpha val="43000"/>
                    </a:srgbClr>
                  </a:outerShdw>
                </a:effectLst>
              </a:rPr>
              <a:t>分析</a:t>
            </a:r>
          </a:p>
        </p:txBody>
      </p:sp>
      <p:sp>
        <p:nvSpPr>
          <p:cNvPr id="4" name="文本框 3"/>
          <p:cNvSpPr txBox="1"/>
          <p:nvPr/>
        </p:nvSpPr>
        <p:spPr>
          <a:xfrm>
            <a:off x="686435" y="1295400"/>
            <a:ext cx="9460865" cy="4603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srgbClr val="334372"/>
                </a:solidFill>
                <a:effectLst>
                  <a:outerShdw blurRad="38100" dist="25400" dir="5400000" algn="ctr" rotWithShape="0">
                    <a:srgbClr val="6E747A">
                      <a:alpha val="43000"/>
                    </a:srgbClr>
                  </a:outerShdw>
                </a:effectLst>
                <a:uLnTx/>
                <a:uFillTx/>
                <a:latin typeface="Arial" panose="020B0604020202020204"/>
                <a:ea typeface="微软雅黑" panose="020B0503020204020204" pitchFamily="34" charset="-122"/>
                <a:cs typeface="+mn-cs"/>
              </a:rPr>
              <a:t>功能性需求</a:t>
            </a:r>
            <a:r>
              <a:rPr kumimoji="0" lang="en-US" altLang="zh-CN" sz="2400" b="1" i="0" u="none" strike="noStrike" kern="1200" cap="none" spc="0" normalizeH="0" baseline="0" noProof="0" dirty="0">
                <a:ln>
                  <a:noFill/>
                </a:ln>
                <a:solidFill>
                  <a:srgbClr val="334372"/>
                </a:solidFill>
                <a:effectLst>
                  <a:outerShdw blurRad="38100" dist="25400" dir="5400000" algn="ctr" rotWithShape="0">
                    <a:srgbClr val="6E747A">
                      <a:alpha val="43000"/>
                    </a:srgbClr>
                  </a:outerShdw>
                </a:effectLst>
                <a:uLnTx/>
                <a:uFillTx/>
                <a:latin typeface="Arial" panose="020B0604020202020204"/>
                <a:ea typeface="微软雅黑" panose="020B0503020204020204" pitchFamily="34" charset="-122"/>
                <a:cs typeface="+mn-cs"/>
              </a:rPr>
              <a:t>—</a:t>
            </a:r>
            <a:r>
              <a:rPr kumimoji="0" lang="zh-CN" altLang="en-US" sz="2400" b="1" i="0" u="none" strike="noStrike" kern="1200" cap="none" spc="0" normalizeH="0" baseline="0" noProof="0" dirty="0">
                <a:ln>
                  <a:noFill/>
                </a:ln>
                <a:solidFill>
                  <a:srgbClr val="334372"/>
                </a:solidFill>
                <a:effectLst>
                  <a:outerShdw blurRad="38100" dist="25400" dir="5400000" algn="ctr" rotWithShape="0">
                    <a:srgbClr val="6E747A">
                      <a:alpha val="43000"/>
                    </a:srgbClr>
                  </a:outerShdw>
                </a:effectLst>
                <a:uLnTx/>
                <a:uFillTx/>
                <a:latin typeface="Arial" panose="020B0604020202020204"/>
                <a:ea typeface="微软雅黑" panose="020B0503020204020204" pitchFamily="34" charset="-122"/>
                <a:cs typeface="+mn-cs"/>
              </a:rPr>
              <a:t>人物背景分离                               需求说明</a:t>
            </a:r>
          </a:p>
        </p:txBody>
      </p:sp>
      <p:sp>
        <p:nvSpPr>
          <p:cNvPr id="28" name="文本框 27"/>
          <p:cNvSpPr txBox="1"/>
          <p:nvPr/>
        </p:nvSpPr>
        <p:spPr>
          <a:xfrm>
            <a:off x="6096000" y="-2329816"/>
            <a:ext cx="5080000" cy="252730"/>
          </a:xfrm>
          <a:prstGeom prst="rect">
            <a:avLst/>
          </a:prstGeom>
          <a:noFill/>
          <a:ln w="9525">
            <a:noFill/>
          </a:ln>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050" b="0" i="0" u="none" strike="noStrike" kern="1200" cap="none" spc="0" normalizeH="0" baseline="0" noProof="0">
                <a:ln>
                  <a:noFill/>
                </a:ln>
                <a:solidFill>
                  <a:srgbClr val="000000"/>
                </a:solidFill>
                <a:effectLst/>
                <a:uLnTx/>
                <a:uFillTx/>
                <a:latin typeface="等线" panose="02010600030101010101" charset="-122"/>
                <a:ea typeface="微软雅黑" panose="020B0503020204020204" pitchFamily="34" charset="-122"/>
                <a:cs typeface="Times New Roman" panose="02020603050405020304" pitchFamily="18" charset="0"/>
              </a:rPr>
              <a:t> </a:t>
            </a:r>
            <a:endParaRPr kumimoji="0" lang="zh-CN" altLang="en-US"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30" name="文本框 29"/>
          <p:cNvSpPr txBox="1"/>
          <p:nvPr/>
        </p:nvSpPr>
        <p:spPr>
          <a:xfrm>
            <a:off x="6096000" y="7295514"/>
            <a:ext cx="5080000" cy="414020"/>
          </a:xfrm>
          <a:prstGeom prst="rect">
            <a:avLst/>
          </a:prstGeom>
          <a:noFill/>
          <a:ln w="9525">
            <a:noFill/>
          </a:ln>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050" b="0" i="0" u="none" strike="noStrike" kern="1200" cap="none" spc="0" normalizeH="0" baseline="0" noProof="0">
              <a:ln>
                <a:noFill/>
              </a:ln>
              <a:solidFill>
                <a:srgbClr val="000000"/>
              </a:solidFill>
              <a:effectLst/>
              <a:uLnTx/>
              <a:uFillTx/>
              <a:latin typeface="等线" panose="02010600030101010101" charset="-122"/>
              <a:ea typeface="微软雅黑" panose="020B0503020204020204" pitchFamily="34"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sz="1050" b="0" i="0" u="none" strike="noStrike" kern="1200" cap="none" spc="0" normalizeH="0" baseline="0" noProof="0">
                <a:ln>
                  <a:noFill/>
                </a:ln>
                <a:solidFill>
                  <a:srgbClr val="000000"/>
                </a:solidFill>
                <a:effectLst/>
                <a:uLnTx/>
                <a:uFillTx/>
                <a:latin typeface="等线" panose="02010600030101010101" charset="-122"/>
                <a:ea typeface="微软雅黑" panose="020B0503020204020204" pitchFamily="34" charset="-122"/>
                <a:cs typeface="Times New Roman" panose="02020603050405020304" pitchFamily="18" charset="0"/>
              </a:rPr>
              <a:t> </a:t>
            </a:r>
            <a:endParaRPr kumimoji="0" lang="zh-CN" altLang="en-US"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11" name="文本框 10"/>
          <p:cNvSpPr txBox="1"/>
          <p:nvPr/>
        </p:nvSpPr>
        <p:spPr>
          <a:xfrm>
            <a:off x="6885136" y="1985966"/>
            <a:ext cx="4354735" cy="2542363"/>
          </a:xfrm>
          <a:prstGeom prst="rect">
            <a:avLst/>
          </a:prstGeom>
          <a:noFill/>
        </p:spPr>
        <p:txBody>
          <a:bodyPr wrap="square">
            <a:spAutoFit/>
          </a:bodyPr>
          <a:lstStyle/>
          <a:p>
            <a:pPr indent="304800" algn="just">
              <a:lnSpc>
                <a:spcPct val="150000"/>
              </a:lnSpc>
            </a:pPr>
            <a:r>
              <a:rPr lang="zh-CN" altLang="zh-CN" sz="1800" kern="100" dirty="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人物背景分离说明：</a:t>
            </a:r>
            <a:r>
              <a:rPr lang="zh-CN" altLang="zh-CN" sz="1800" kern="100" dirty="0">
                <a:solidFill>
                  <a:srgbClr val="000000"/>
                </a:solidFill>
                <a:effectLst/>
                <a:latin typeface="Calibri" panose="020F0502020204030204" pitchFamily="34" charset="0"/>
                <a:ea typeface="微软雅黑" panose="020B0503020204020204" pitchFamily="34" charset="-122"/>
                <a:cs typeface="Times New Roman" panose="02020603050405020304" pitchFamily="18" charset="0"/>
              </a:rPr>
              <a:t>证件照的制作指本平台需要将用户给出的照片进行人像提取，使其指定的人物的图片与背景进行分离。</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indent="304800" algn="just">
              <a:lnSpc>
                <a:spcPct val="150000"/>
              </a:lnSpc>
            </a:pPr>
            <a:r>
              <a:rPr lang="zh-CN" altLang="zh-CN" sz="1800" kern="100" dirty="0">
                <a:solidFill>
                  <a:srgbClr val="000000"/>
                </a:solidFill>
                <a:effectLst/>
                <a:latin typeface="Calibri" panose="020F0502020204030204" pitchFamily="34" charset="0"/>
                <a:ea typeface="微软雅黑" panose="020B0503020204020204" pitchFamily="34" charset="-122"/>
                <a:cs typeface="Times New Roman" panose="02020603050405020304" pitchFamily="18" charset="0"/>
              </a:rPr>
              <a:t>。</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indent="304800" algn="just">
              <a:lnSpc>
                <a:spcPct val="150000"/>
              </a:lnSpc>
            </a:pP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p:txBody>
      </p:sp>
      <p:pic>
        <p:nvPicPr>
          <p:cNvPr id="10" name="图片 9"/>
          <p:cNvPicPr>
            <a:picLocks noChangeAspect="1"/>
          </p:cNvPicPr>
          <p:nvPr/>
        </p:nvPicPr>
        <p:blipFill>
          <a:blip r:embed="rId4"/>
          <a:stretch>
            <a:fillRect/>
          </a:stretch>
        </p:blipFill>
        <p:spPr>
          <a:xfrm>
            <a:off x="783453" y="1839615"/>
            <a:ext cx="5501937" cy="4331929"/>
          </a:xfrm>
          <a:prstGeom prst="rect">
            <a:avLst/>
          </a:prstGeom>
        </p:spPr>
      </p:pic>
    </p:spTree>
    <p:custDataLst>
      <p:tags r:id="rId1"/>
    </p:custData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íŝḷiḑ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sz="4000">
                <a:solidFill>
                  <a:schemeClr val="accent5"/>
                </a:solidFill>
                <a:effectLst>
                  <a:outerShdw blurRad="38100" dist="25400" dir="5400000" algn="ctr" rotWithShape="0">
                    <a:srgbClr val="6E747A">
                      <a:alpha val="43000"/>
                    </a:srgbClr>
                  </a:outerShdw>
                </a:effectLst>
              </a:rPr>
              <a:t>需求</a:t>
            </a:r>
            <a:r>
              <a:rPr lang="zh-CN" altLang="en-US" sz="4000">
                <a:solidFill>
                  <a:schemeClr val="accent1"/>
                </a:solidFill>
                <a:effectLst>
                  <a:outerShdw blurRad="38100" dist="25400" dir="5400000" algn="ctr" rotWithShape="0">
                    <a:srgbClr val="6E747A">
                      <a:alpha val="43000"/>
                    </a:srgbClr>
                  </a:outerShdw>
                </a:effectLst>
              </a:rPr>
              <a:t>分析</a:t>
            </a:r>
          </a:p>
        </p:txBody>
      </p:sp>
      <p:sp>
        <p:nvSpPr>
          <p:cNvPr id="4" name="文本框 3"/>
          <p:cNvSpPr txBox="1"/>
          <p:nvPr/>
        </p:nvSpPr>
        <p:spPr>
          <a:xfrm>
            <a:off x="686435" y="1295400"/>
            <a:ext cx="9460865" cy="4603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srgbClr val="334372"/>
                </a:solidFill>
                <a:effectLst>
                  <a:outerShdw blurRad="38100" dist="25400" dir="5400000" algn="ctr" rotWithShape="0">
                    <a:srgbClr val="6E747A">
                      <a:alpha val="43000"/>
                    </a:srgbClr>
                  </a:outerShdw>
                </a:effectLst>
                <a:uLnTx/>
                <a:uFillTx/>
                <a:latin typeface="Arial" panose="020B0604020202020204"/>
                <a:ea typeface="微软雅黑" panose="020B0503020204020204" pitchFamily="34" charset="-122"/>
                <a:cs typeface="+mn-cs"/>
              </a:rPr>
              <a:t>功能性需求</a:t>
            </a:r>
            <a:r>
              <a:rPr kumimoji="0" lang="en-US" altLang="zh-CN" sz="2400" b="1" i="0" u="none" strike="noStrike" kern="1200" cap="none" spc="0" normalizeH="0" baseline="0" noProof="0" dirty="0">
                <a:ln>
                  <a:noFill/>
                </a:ln>
                <a:solidFill>
                  <a:srgbClr val="334372"/>
                </a:solidFill>
                <a:effectLst>
                  <a:outerShdw blurRad="38100" dist="25400" dir="5400000" algn="ctr" rotWithShape="0">
                    <a:srgbClr val="6E747A">
                      <a:alpha val="43000"/>
                    </a:srgbClr>
                  </a:outerShdw>
                </a:effectLst>
                <a:uLnTx/>
                <a:uFillTx/>
                <a:latin typeface="Arial" panose="020B0604020202020204"/>
                <a:ea typeface="微软雅黑" panose="020B0503020204020204" pitchFamily="34" charset="-122"/>
                <a:cs typeface="+mn-cs"/>
              </a:rPr>
              <a:t>—</a:t>
            </a:r>
            <a:r>
              <a:rPr lang="zh-CN" altLang="en-US" sz="2400" b="1" dirty="0">
                <a:solidFill>
                  <a:srgbClr val="334372"/>
                </a:solidFill>
                <a:effectLst>
                  <a:outerShdw blurRad="38100" dist="25400" dir="5400000" algn="ctr" rotWithShape="0">
                    <a:srgbClr val="6E747A">
                      <a:alpha val="43000"/>
                    </a:srgbClr>
                  </a:outerShdw>
                </a:effectLst>
                <a:latin typeface="Arial" panose="020B0604020202020204"/>
                <a:ea typeface="微软雅黑" panose="020B0503020204020204" pitchFamily="34" charset="-122"/>
              </a:rPr>
              <a:t>下载制作照片</a:t>
            </a:r>
            <a:r>
              <a:rPr kumimoji="0" lang="zh-CN" altLang="en-US" sz="2400" b="1" i="0" u="none" strike="noStrike" kern="1200" cap="none" spc="0" normalizeH="0" baseline="0" noProof="0" dirty="0">
                <a:ln>
                  <a:noFill/>
                </a:ln>
                <a:solidFill>
                  <a:srgbClr val="334372"/>
                </a:solidFill>
                <a:effectLst>
                  <a:outerShdw blurRad="38100" dist="25400" dir="5400000" algn="ctr" rotWithShape="0">
                    <a:srgbClr val="6E747A">
                      <a:alpha val="43000"/>
                    </a:srgbClr>
                  </a:outerShdw>
                </a:effectLst>
                <a:uLnTx/>
                <a:uFillTx/>
                <a:latin typeface="Arial" panose="020B0604020202020204"/>
                <a:ea typeface="微软雅黑" panose="020B0503020204020204" pitchFamily="34" charset="-122"/>
                <a:cs typeface="+mn-cs"/>
              </a:rPr>
              <a:t>                                需求说明</a:t>
            </a:r>
          </a:p>
        </p:txBody>
      </p:sp>
      <p:sp>
        <p:nvSpPr>
          <p:cNvPr id="28" name="文本框 27"/>
          <p:cNvSpPr txBox="1"/>
          <p:nvPr/>
        </p:nvSpPr>
        <p:spPr>
          <a:xfrm>
            <a:off x="6096000" y="-2329816"/>
            <a:ext cx="5080000" cy="252730"/>
          </a:xfrm>
          <a:prstGeom prst="rect">
            <a:avLst/>
          </a:prstGeom>
          <a:noFill/>
          <a:ln w="9525">
            <a:noFill/>
          </a:ln>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050" b="0" i="0" u="none" strike="noStrike" kern="1200" cap="none" spc="0" normalizeH="0" baseline="0" noProof="0">
                <a:ln>
                  <a:noFill/>
                </a:ln>
                <a:solidFill>
                  <a:srgbClr val="000000"/>
                </a:solidFill>
                <a:effectLst/>
                <a:uLnTx/>
                <a:uFillTx/>
                <a:latin typeface="等线" panose="02010600030101010101" charset="-122"/>
                <a:ea typeface="微软雅黑" panose="020B0503020204020204" pitchFamily="34" charset="-122"/>
                <a:cs typeface="Times New Roman" panose="02020603050405020304" pitchFamily="18" charset="0"/>
              </a:rPr>
              <a:t> </a:t>
            </a:r>
            <a:endParaRPr kumimoji="0" lang="zh-CN" altLang="en-US"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30" name="文本框 29"/>
          <p:cNvSpPr txBox="1"/>
          <p:nvPr/>
        </p:nvSpPr>
        <p:spPr>
          <a:xfrm>
            <a:off x="6096000" y="7295514"/>
            <a:ext cx="5080000" cy="414020"/>
          </a:xfrm>
          <a:prstGeom prst="rect">
            <a:avLst/>
          </a:prstGeom>
          <a:noFill/>
          <a:ln w="9525">
            <a:noFill/>
          </a:ln>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050" b="0" i="0" u="none" strike="noStrike" kern="1200" cap="none" spc="0" normalizeH="0" baseline="0" noProof="0">
              <a:ln>
                <a:noFill/>
              </a:ln>
              <a:solidFill>
                <a:srgbClr val="000000"/>
              </a:solidFill>
              <a:effectLst/>
              <a:uLnTx/>
              <a:uFillTx/>
              <a:latin typeface="等线" panose="02010600030101010101" charset="-122"/>
              <a:ea typeface="微软雅黑" panose="020B0503020204020204" pitchFamily="34"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sz="1050" b="0" i="0" u="none" strike="noStrike" kern="1200" cap="none" spc="0" normalizeH="0" baseline="0" noProof="0">
                <a:ln>
                  <a:noFill/>
                </a:ln>
                <a:solidFill>
                  <a:srgbClr val="000000"/>
                </a:solidFill>
                <a:effectLst/>
                <a:uLnTx/>
                <a:uFillTx/>
                <a:latin typeface="等线" panose="02010600030101010101" charset="-122"/>
                <a:ea typeface="微软雅黑" panose="020B0503020204020204" pitchFamily="34" charset="-122"/>
                <a:cs typeface="Times New Roman" panose="02020603050405020304" pitchFamily="18" charset="0"/>
              </a:rPr>
              <a:t> </a:t>
            </a:r>
            <a:endParaRPr kumimoji="0" lang="zh-CN" altLang="en-US"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11" name="文本框 10"/>
          <p:cNvSpPr txBox="1"/>
          <p:nvPr/>
        </p:nvSpPr>
        <p:spPr>
          <a:xfrm>
            <a:off x="6885136" y="1985966"/>
            <a:ext cx="4354735" cy="1572866"/>
          </a:xfrm>
          <a:prstGeom prst="rect">
            <a:avLst/>
          </a:prstGeom>
          <a:noFill/>
        </p:spPr>
        <p:txBody>
          <a:bodyPr wrap="square">
            <a:spAutoFit/>
          </a:bodyPr>
          <a:lstStyle/>
          <a:p>
            <a:pPr indent="304800" algn="just"/>
            <a:r>
              <a:rPr lang="zh-CN" altLang="en-US" sz="1800" kern="100" dirty="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下</a:t>
            </a:r>
            <a:r>
              <a:rPr lang="zh-CN" altLang="zh-CN" sz="1800" kern="100" dirty="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载制作照片说明</a:t>
            </a:r>
            <a:r>
              <a:rPr lang="zh-CN" altLang="zh-CN" sz="1800" kern="100" dirty="0">
                <a:solidFill>
                  <a:srgbClr val="000000"/>
                </a:solidFill>
                <a:effectLst/>
                <a:latin typeface="Calibri" panose="020F0502020204030204" pitchFamily="34" charset="0"/>
                <a:ea typeface="微软雅黑" panose="020B0503020204020204" pitchFamily="34" charset="-122"/>
                <a:cs typeface="Times New Roman" panose="02020603050405020304" pitchFamily="18" charset="0"/>
              </a:rPr>
              <a:t>：下载制作照片指的是本平台提供给用户下载已经制作完成的照片，并保存在自己的手机，电脑等设备。</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indent="304800" algn="just">
              <a:lnSpc>
                <a:spcPct val="150000"/>
              </a:lnSpc>
            </a:pP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p:txBody>
      </p:sp>
      <p:pic>
        <p:nvPicPr>
          <p:cNvPr id="10" name="图片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5688" y="2151972"/>
            <a:ext cx="5397312" cy="4404676"/>
          </a:xfrm>
          <a:prstGeom prst="rect">
            <a:avLst/>
          </a:prstGeom>
        </p:spPr>
      </p:pic>
    </p:spTree>
    <p:custDataLst>
      <p:tags r:id="rId1"/>
    </p:custData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íŝḷiḑ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sz="4000">
                <a:solidFill>
                  <a:schemeClr val="accent5"/>
                </a:solidFill>
                <a:effectLst>
                  <a:outerShdw blurRad="38100" dist="25400" dir="5400000" algn="ctr" rotWithShape="0">
                    <a:srgbClr val="6E747A">
                      <a:alpha val="43000"/>
                    </a:srgbClr>
                  </a:outerShdw>
                </a:effectLst>
              </a:rPr>
              <a:t>需求</a:t>
            </a:r>
            <a:r>
              <a:rPr lang="zh-CN" altLang="en-US" sz="4000">
                <a:solidFill>
                  <a:schemeClr val="accent1"/>
                </a:solidFill>
                <a:effectLst>
                  <a:outerShdw blurRad="38100" dist="25400" dir="5400000" algn="ctr" rotWithShape="0">
                    <a:srgbClr val="6E747A">
                      <a:alpha val="43000"/>
                    </a:srgbClr>
                  </a:outerShdw>
                </a:effectLst>
              </a:rPr>
              <a:t>分析</a:t>
            </a:r>
          </a:p>
        </p:txBody>
      </p:sp>
      <p:sp>
        <p:nvSpPr>
          <p:cNvPr id="4" name="文本框 3"/>
          <p:cNvSpPr txBox="1"/>
          <p:nvPr/>
        </p:nvSpPr>
        <p:spPr>
          <a:xfrm>
            <a:off x="686435" y="1295400"/>
            <a:ext cx="9460865" cy="4603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srgbClr val="334372"/>
                </a:solidFill>
                <a:effectLst>
                  <a:outerShdw blurRad="38100" dist="25400" dir="5400000" algn="ctr" rotWithShape="0">
                    <a:srgbClr val="6E747A">
                      <a:alpha val="43000"/>
                    </a:srgbClr>
                  </a:outerShdw>
                </a:effectLst>
                <a:uLnTx/>
                <a:uFillTx/>
                <a:latin typeface="Arial" panose="020B0604020202020204"/>
                <a:ea typeface="微软雅黑" panose="020B0503020204020204" pitchFamily="34" charset="-122"/>
                <a:cs typeface="+mn-cs"/>
              </a:rPr>
              <a:t>功能性需求</a:t>
            </a:r>
            <a:r>
              <a:rPr kumimoji="0" lang="en-US" altLang="zh-CN" sz="2400" b="1" i="0" u="none" strike="noStrike" kern="1200" cap="none" spc="0" normalizeH="0" baseline="0" noProof="0" dirty="0">
                <a:ln>
                  <a:noFill/>
                </a:ln>
                <a:solidFill>
                  <a:srgbClr val="334372"/>
                </a:solidFill>
                <a:effectLst>
                  <a:outerShdw blurRad="38100" dist="25400" dir="5400000" algn="ctr" rotWithShape="0">
                    <a:srgbClr val="6E747A">
                      <a:alpha val="43000"/>
                    </a:srgbClr>
                  </a:outerShdw>
                </a:effectLst>
                <a:uLnTx/>
                <a:uFillTx/>
                <a:latin typeface="Arial" panose="020B0604020202020204"/>
                <a:ea typeface="微软雅黑" panose="020B0503020204020204" pitchFamily="34" charset="-122"/>
                <a:cs typeface="+mn-cs"/>
              </a:rPr>
              <a:t>—</a:t>
            </a:r>
            <a:r>
              <a:rPr lang="zh-CN" altLang="en-US" sz="2400" b="1" dirty="0">
                <a:solidFill>
                  <a:srgbClr val="334372"/>
                </a:solidFill>
                <a:effectLst>
                  <a:outerShdw blurRad="38100" dist="25400" dir="5400000" algn="ctr" rotWithShape="0">
                    <a:srgbClr val="6E747A">
                      <a:alpha val="43000"/>
                    </a:srgbClr>
                  </a:outerShdw>
                </a:effectLst>
                <a:latin typeface="Arial" panose="020B0604020202020204"/>
                <a:ea typeface="微软雅黑" panose="020B0503020204020204" pitchFamily="34" charset="-122"/>
              </a:rPr>
              <a:t>选择滤镜生成图片</a:t>
            </a:r>
            <a:r>
              <a:rPr kumimoji="0" lang="zh-CN" altLang="en-US" sz="2400" b="1" i="0" u="none" strike="noStrike" kern="1200" cap="none" spc="0" normalizeH="0" baseline="0" noProof="0" dirty="0">
                <a:ln>
                  <a:noFill/>
                </a:ln>
                <a:solidFill>
                  <a:srgbClr val="334372"/>
                </a:solidFill>
                <a:effectLst>
                  <a:outerShdw blurRad="38100" dist="25400" dir="5400000" algn="ctr" rotWithShape="0">
                    <a:srgbClr val="6E747A">
                      <a:alpha val="43000"/>
                    </a:srgbClr>
                  </a:outerShdw>
                </a:effectLst>
                <a:uLnTx/>
                <a:uFillTx/>
                <a:latin typeface="Arial" panose="020B0604020202020204"/>
                <a:ea typeface="微软雅黑" panose="020B0503020204020204" pitchFamily="34" charset="-122"/>
                <a:cs typeface="+mn-cs"/>
              </a:rPr>
              <a:t>                                需求说明</a:t>
            </a:r>
          </a:p>
        </p:txBody>
      </p:sp>
      <p:sp>
        <p:nvSpPr>
          <p:cNvPr id="28" name="文本框 27"/>
          <p:cNvSpPr txBox="1"/>
          <p:nvPr/>
        </p:nvSpPr>
        <p:spPr>
          <a:xfrm>
            <a:off x="6096000" y="-2329816"/>
            <a:ext cx="5080000" cy="252730"/>
          </a:xfrm>
          <a:prstGeom prst="rect">
            <a:avLst/>
          </a:prstGeom>
          <a:noFill/>
          <a:ln w="9525">
            <a:noFill/>
          </a:ln>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050" b="0" i="0" u="none" strike="noStrike" kern="1200" cap="none" spc="0" normalizeH="0" baseline="0" noProof="0">
                <a:ln>
                  <a:noFill/>
                </a:ln>
                <a:solidFill>
                  <a:srgbClr val="000000"/>
                </a:solidFill>
                <a:effectLst/>
                <a:uLnTx/>
                <a:uFillTx/>
                <a:latin typeface="等线" panose="02010600030101010101" charset="-122"/>
                <a:ea typeface="微软雅黑" panose="020B0503020204020204" pitchFamily="34" charset="-122"/>
                <a:cs typeface="Times New Roman" panose="02020603050405020304" pitchFamily="18" charset="0"/>
              </a:rPr>
              <a:t> </a:t>
            </a:r>
            <a:endParaRPr kumimoji="0" lang="zh-CN" altLang="en-US"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30" name="文本框 29"/>
          <p:cNvSpPr txBox="1"/>
          <p:nvPr/>
        </p:nvSpPr>
        <p:spPr>
          <a:xfrm>
            <a:off x="6096000" y="7295514"/>
            <a:ext cx="5080000" cy="414020"/>
          </a:xfrm>
          <a:prstGeom prst="rect">
            <a:avLst/>
          </a:prstGeom>
          <a:noFill/>
          <a:ln w="9525">
            <a:noFill/>
          </a:ln>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050" b="0" i="0" u="none" strike="noStrike" kern="1200" cap="none" spc="0" normalizeH="0" baseline="0" noProof="0">
              <a:ln>
                <a:noFill/>
              </a:ln>
              <a:solidFill>
                <a:srgbClr val="000000"/>
              </a:solidFill>
              <a:effectLst/>
              <a:uLnTx/>
              <a:uFillTx/>
              <a:latin typeface="等线" panose="02010600030101010101" charset="-122"/>
              <a:ea typeface="微软雅黑" panose="020B0503020204020204" pitchFamily="34"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sz="1050" b="0" i="0" u="none" strike="noStrike" kern="1200" cap="none" spc="0" normalizeH="0" baseline="0" noProof="0">
                <a:ln>
                  <a:noFill/>
                </a:ln>
                <a:solidFill>
                  <a:srgbClr val="000000"/>
                </a:solidFill>
                <a:effectLst/>
                <a:uLnTx/>
                <a:uFillTx/>
                <a:latin typeface="等线" panose="02010600030101010101" charset="-122"/>
                <a:ea typeface="微软雅黑" panose="020B0503020204020204" pitchFamily="34" charset="-122"/>
                <a:cs typeface="Times New Roman" panose="02020603050405020304" pitchFamily="18" charset="0"/>
              </a:rPr>
              <a:t> </a:t>
            </a:r>
            <a:endParaRPr kumimoji="0" lang="zh-CN" altLang="en-US"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11" name="文本框 10"/>
          <p:cNvSpPr txBox="1"/>
          <p:nvPr/>
        </p:nvSpPr>
        <p:spPr>
          <a:xfrm>
            <a:off x="6885136" y="1985966"/>
            <a:ext cx="4354735" cy="1572866"/>
          </a:xfrm>
          <a:prstGeom prst="rect">
            <a:avLst/>
          </a:prstGeom>
          <a:noFill/>
        </p:spPr>
        <p:txBody>
          <a:bodyPr wrap="square">
            <a:spAutoFit/>
          </a:bodyPr>
          <a:lstStyle/>
          <a:p>
            <a:pPr indent="304800" algn="just"/>
            <a:r>
              <a:rPr lang="zh-CN" altLang="zh-CN" sz="1800" kern="100" dirty="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选择滤镜生成图片：</a:t>
            </a:r>
            <a:r>
              <a:rPr lang="zh-CN" altLang="zh-CN" sz="1800" kern="100" dirty="0">
                <a:solidFill>
                  <a:srgbClr val="000000"/>
                </a:solidFill>
                <a:effectLst/>
                <a:latin typeface="Calibri" panose="020F0502020204030204" pitchFamily="34" charset="0"/>
                <a:ea typeface="微软雅黑" panose="020B0503020204020204" pitchFamily="34" charset="-122"/>
                <a:cs typeface="Times New Roman" panose="02020603050405020304" pitchFamily="18" charset="0"/>
              </a:rPr>
              <a:t>选择滤镜生成图片是指本平台提供给用户自主选择已有不同风格的滤镜，通过平台的照片制作功能用户可以得到具有该滤镜效果的照片。</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indent="304800" algn="just">
              <a:lnSpc>
                <a:spcPct val="150000"/>
              </a:lnSpc>
            </a:pP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p:txBody>
      </p:sp>
      <p:pic>
        <p:nvPicPr>
          <p:cNvPr id="10" name="图片 9"/>
          <p:cNvPicPr>
            <a:picLocks noChangeAspect="1"/>
          </p:cNvPicPr>
          <p:nvPr/>
        </p:nvPicPr>
        <p:blipFill>
          <a:blip r:embed="rId4"/>
          <a:stretch>
            <a:fillRect/>
          </a:stretch>
        </p:blipFill>
        <p:spPr>
          <a:xfrm>
            <a:off x="864031" y="2162175"/>
            <a:ext cx="5596138" cy="3776985"/>
          </a:xfrm>
          <a:prstGeom prst="rect">
            <a:avLst/>
          </a:prstGeom>
        </p:spPr>
      </p:pic>
    </p:spTree>
    <p:custDataLst>
      <p:tags r:id="rId1"/>
    </p:custData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íŝḷiḑ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sz="4000">
                <a:solidFill>
                  <a:schemeClr val="accent5"/>
                </a:solidFill>
                <a:effectLst>
                  <a:outerShdw blurRad="38100" dist="25400" dir="5400000" algn="ctr" rotWithShape="0">
                    <a:srgbClr val="6E747A">
                      <a:alpha val="43000"/>
                    </a:srgbClr>
                  </a:outerShdw>
                </a:effectLst>
              </a:rPr>
              <a:t>需求</a:t>
            </a:r>
            <a:r>
              <a:rPr lang="zh-CN" altLang="en-US" sz="4000">
                <a:solidFill>
                  <a:schemeClr val="accent1"/>
                </a:solidFill>
                <a:effectLst>
                  <a:outerShdw blurRad="38100" dist="25400" dir="5400000" algn="ctr" rotWithShape="0">
                    <a:srgbClr val="6E747A">
                      <a:alpha val="43000"/>
                    </a:srgbClr>
                  </a:outerShdw>
                </a:effectLst>
              </a:rPr>
              <a:t>分析</a:t>
            </a:r>
          </a:p>
        </p:txBody>
      </p:sp>
      <p:sp>
        <p:nvSpPr>
          <p:cNvPr id="4" name="文本框 3"/>
          <p:cNvSpPr txBox="1"/>
          <p:nvPr/>
        </p:nvSpPr>
        <p:spPr>
          <a:xfrm>
            <a:off x="686435" y="1295400"/>
            <a:ext cx="9460865" cy="460375"/>
          </a:xfrm>
          <a:prstGeom prst="rect">
            <a:avLst/>
          </a:prstGeom>
          <a:noFill/>
        </p:spPr>
        <p:txBody>
          <a:bodyPr wrap="square" rtlCol="0">
            <a:spAutoFit/>
          </a:bodyPr>
          <a:lstStyle/>
          <a:p>
            <a:r>
              <a:rPr lang="zh-CN" altLang="en-US" sz="2400" b="1" dirty="0">
                <a:solidFill>
                  <a:schemeClr val="accent1"/>
                </a:solidFill>
                <a:effectLst>
                  <a:outerShdw blurRad="38100" dist="25400" dir="5400000" algn="ctr" rotWithShape="0">
                    <a:srgbClr val="6E747A">
                      <a:alpha val="43000"/>
                    </a:srgbClr>
                  </a:outerShdw>
                </a:effectLst>
              </a:rPr>
              <a:t>非功能性需求</a:t>
            </a:r>
          </a:p>
        </p:txBody>
      </p:sp>
      <p:sp>
        <p:nvSpPr>
          <p:cNvPr id="8" name="文本框 7"/>
          <p:cNvSpPr txBox="1"/>
          <p:nvPr/>
        </p:nvSpPr>
        <p:spPr>
          <a:xfrm>
            <a:off x="766334" y="1726320"/>
            <a:ext cx="10526062" cy="4809137"/>
          </a:xfrm>
          <a:prstGeom prst="rect">
            <a:avLst/>
          </a:prstGeom>
          <a:noFill/>
        </p:spPr>
        <p:txBody>
          <a:bodyPr wrap="square">
            <a:spAutoFit/>
          </a:bodyPr>
          <a:lstStyle/>
          <a:p>
            <a:pPr algn="just">
              <a:lnSpc>
                <a:spcPct val="173000"/>
              </a:lnSpc>
              <a:spcBef>
                <a:spcPts val="1300"/>
              </a:spcBef>
              <a:spcAft>
                <a:spcPts val="1300"/>
              </a:spcAft>
            </a:pPr>
            <a:r>
              <a:rPr lang="zh-CN" altLang="zh-CN" b="1" kern="100" dirty="0">
                <a:effectLst/>
                <a:latin typeface="Calibri" panose="020F0502020204030204" pitchFamily="34" charset="0"/>
                <a:ea typeface="宋体" panose="02010600030101010101" pitchFamily="2" charset="-122"/>
                <a:cs typeface="Times New Roman" panose="02020603050405020304" pitchFamily="18" charset="0"/>
              </a:rPr>
              <a:t>性能需求（</a:t>
            </a:r>
            <a:r>
              <a:rPr lang="en-US" altLang="zh-CN" b="1" kern="100" dirty="0">
                <a:effectLst/>
                <a:latin typeface="Calibri" panose="020F0502020204030204" pitchFamily="34" charset="0"/>
                <a:cs typeface="Times New Roman" panose="02020603050405020304" pitchFamily="18" charset="0"/>
              </a:rPr>
              <a:t>Performance</a:t>
            </a:r>
            <a:r>
              <a:rPr lang="zh-CN" altLang="zh-CN" b="1" kern="100" dirty="0">
                <a:effectLst/>
                <a:latin typeface="Calibri" panose="020F0502020204030204" pitchFamily="34" charset="0"/>
                <a:ea typeface="宋体" panose="02010600030101010101" pitchFamily="2" charset="-122"/>
                <a:cs typeface="Times New Roman" panose="02020603050405020304" pitchFamily="18" charset="0"/>
              </a:rPr>
              <a:t>）</a:t>
            </a:r>
            <a:endParaRPr lang="zh-CN" altLang="zh-CN" b="1" kern="100" dirty="0">
              <a:effectLst/>
              <a:latin typeface="Calibri" panose="020F0502020204030204" pitchFamily="34" charset="0"/>
              <a:cs typeface="Times New Roman" panose="02020603050405020304" pitchFamily="18" charset="0"/>
            </a:endParaRPr>
          </a:p>
          <a:p>
            <a:pPr indent="266700" algn="l">
              <a:lnSpc>
                <a:spcPct val="150000"/>
              </a:lnSpc>
            </a:pPr>
            <a:r>
              <a:rPr lang="zh-CN" altLang="zh-CN" kern="0" dirty="0">
                <a:effectLst/>
                <a:latin typeface="Calibri" panose="020F0502020204030204" pitchFamily="34" charset="0"/>
                <a:ea typeface="宋体" panose="02010600030101010101" pitchFamily="2" charset="-122"/>
                <a:cs typeface="宋体" panose="02010600030101010101" pitchFamily="2" charset="-122"/>
              </a:rPr>
              <a:t>因为系统本身较小，并不投入实际应用，因此响应时间、结果精度方面可能会比较差，数据量大小方面能够处理较大的数据量。</a:t>
            </a:r>
            <a:endParaRPr lang="zh-CN" altLang="zh-CN" kern="100" dirty="0">
              <a:effectLst/>
              <a:latin typeface="Calibri" panose="020F0502020204030204" pitchFamily="34" charset="0"/>
              <a:ea typeface="宋体" panose="02010600030101010101" pitchFamily="2" charset="-122"/>
              <a:cs typeface="Times New Roman" panose="02020603050405020304" pitchFamily="18" charset="0"/>
            </a:endParaRPr>
          </a:p>
          <a:p>
            <a:pPr algn="just">
              <a:lnSpc>
                <a:spcPct val="173000"/>
              </a:lnSpc>
              <a:spcBef>
                <a:spcPts val="1300"/>
              </a:spcBef>
              <a:spcAft>
                <a:spcPts val="1300"/>
              </a:spcAft>
            </a:pPr>
            <a:r>
              <a:rPr lang="zh-CN" altLang="zh-CN" b="1" kern="100" dirty="0">
                <a:effectLst/>
                <a:latin typeface="Calibri" panose="020F0502020204030204" pitchFamily="34" charset="0"/>
                <a:ea typeface="宋体" panose="02010600030101010101" pitchFamily="2" charset="-122"/>
                <a:cs typeface="Times New Roman" panose="02020603050405020304" pitchFamily="18" charset="0"/>
              </a:rPr>
              <a:t>安全性需求（</a:t>
            </a:r>
            <a:r>
              <a:rPr lang="en-US" altLang="zh-CN" b="1" kern="100" dirty="0">
                <a:effectLst/>
                <a:latin typeface="Calibri" panose="020F0502020204030204" pitchFamily="34" charset="0"/>
                <a:cs typeface="Times New Roman" panose="02020603050405020304" pitchFamily="18" charset="0"/>
              </a:rPr>
              <a:t>Security</a:t>
            </a:r>
            <a:r>
              <a:rPr lang="zh-CN" altLang="zh-CN" b="1" kern="100" dirty="0">
                <a:effectLst/>
                <a:latin typeface="Calibri" panose="020F0502020204030204" pitchFamily="34" charset="0"/>
                <a:ea typeface="宋体" panose="02010600030101010101" pitchFamily="2" charset="-122"/>
                <a:cs typeface="Times New Roman" panose="02020603050405020304" pitchFamily="18" charset="0"/>
              </a:rPr>
              <a:t>）</a:t>
            </a:r>
            <a:endParaRPr lang="zh-CN" altLang="zh-CN" b="1" kern="100" dirty="0">
              <a:effectLst/>
              <a:latin typeface="Calibri" panose="020F0502020204030204" pitchFamily="34" charset="0"/>
              <a:cs typeface="Times New Roman" panose="02020603050405020304" pitchFamily="18" charset="0"/>
            </a:endParaRPr>
          </a:p>
          <a:p>
            <a:pPr indent="304800" algn="just">
              <a:lnSpc>
                <a:spcPct val="150000"/>
              </a:lnSpc>
            </a:pPr>
            <a:r>
              <a:rPr lang="en-US" altLang="zh-CN" kern="100" dirty="0">
                <a:effectLst/>
                <a:latin typeface="宋体" panose="02010600030101010101" pitchFamily="2" charset="-122"/>
                <a:ea typeface="宋体" panose="02010600030101010101" pitchFamily="2" charset="-122"/>
                <a:cs typeface="Times New Roman" panose="02020603050405020304" pitchFamily="18" charset="0"/>
              </a:rPr>
              <a:t>SE-1</a:t>
            </a:r>
            <a:r>
              <a:rPr lang="zh-CN" altLang="zh-CN" kern="100" dirty="0">
                <a:effectLst/>
                <a:latin typeface="Calibri" panose="020F0502020204030204" pitchFamily="34" charset="0"/>
                <a:ea typeface="宋体" panose="02010600030101010101" pitchFamily="2" charset="-122"/>
                <a:cs typeface="Times New Roman" panose="02020603050405020304" pitchFamily="18" charset="0"/>
              </a:rPr>
              <a:t>：所有涉及功能信息或个人身份信息的网络事物，都要采用</a:t>
            </a:r>
            <a:r>
              <a:rPr lang="en-US" altLang="zh-CN" kern="100" dirty="0">
                <a:effectLst/>
                <a:latin typeface="Calibri" panose="020F0502020204030204" pitchFamily="34" charset="0"/>
                <a:ea typeface="宋体" panose="02010600030101010101" pitchFamily="2" charset="-122"/>
                <a:cs typeface="Times New Roman" panose="02020603050405020304" pitchFamily="18" charset="0"/>
              </a:rPr>
              <a:t>128</a:t>
            </a:r>
            <a:r>
              <a:rPr lang="zh-CN" altLang="zh-CN" kern="100" dirty="0">
                <a:effectLst/>
                <a:latin typeface="Calibri" panose="020F0502020204030204" pitchFamily="34" charset="0"/>
                <a:ea typeface="宋体" panose="02010600030101010101" pitchFamily="2" charset="-122"/>
                <a:cs typeface="Times New Roman" panose="02020603050405020304" pitchFamily="18" charset="0"/>
              </a:rPr>
              <a:t>位的加密。</a:t>
            </a:r>
          </a:p>
          <a:p>
            <a:pPr indent="304800" algn="just">
              <a:lnSpc>
                <a:spcPct val="150000"/>
              </a:lnSpc>
            </a:pPr>
            <a:r>
              <a:rPr lang="en-US" altLang="zh-CN" kern="100" dirty="0">
                <a:effectLst/>
                <a:latin typeface="宋体" panose="02010600030101010101" pitchFamily="2" charset="-122"/>
                <a:ea typeface="宋体" panose="02010600030101010101" pitchFamily="2" charset="-122"/>
                <a:cs typeface="Times New Roman" panose="02020603050405020304" pitchFamily="18" charset="0"/>
              </a:rPr>
              <a:t>SE-2</a:t>
            </a:r>
            <a:r>
              <a:rPr lang="zh-CN" altLang="zh-CN" kern="100" dirty="0">
                <a:effectLst/>
                <a:latin typeface="Calibri" panose="020F0502020204030204" pitchFamily="34" charset="0"/>
                <a:ea typeface="宋体" panose="02010600030101010101" pitchFamily="2" charset="-122"/>
                <a:cs typeface="Times New Roman" panose="02020603050405020304" pitchFamily="18" charset="0"/>
              </a:rPr>
              <a:t>：用户必须登录到“最美证件照在线制作平台系统”才能完成所有操作 。</a:t>
            </a:r>
          </a:p>
          <a:p>
            <a:pPr algn="just">
              <a:lnSpc>
                <a:spcPct val="173000"/>
              </a:lnSpc>
              <a:spcBef>
                <a:spcPts val="1300"/>
              </a:spcBef>
              <a:spcAft>
                <a:spcPts val="1300"/>
              </a:spcAft>
            </a:pPr>
            <a:r>
              <a:rPr lang="zh-CN" altLang="zh-CN" b="1" kern="100" dirty="0">
                <a:effectLst/>
                <a:latin typeface="Calibri" panose="020F0502020204030204" pitchFamily="34" charset="0"/>
                <a:ea typeface="宋体" panose="02010600030101010101" pitchFamily="2" charset="-122"/>
                <a:cs typeface="Times New Roman" panose="02020603050405020304" pitchFamily="18" charset="0"/>
              </a:rPr>
              <a:t>外部接口需求</a:t>
            </a:r>
            <a:endParaRPr lang="zh-CN" altLang="zh-CN" b="1" kern="100" dirty="0">
              <a:effectLst/>
              <a:latin typeface="Calibri" panose="020F0502020204030204" pitchFamily="34" charset="0"/>
              <a:cs typeface="Times New Roman" panose="02020603050405020304" pitchFamily="18" charset="0"/>
            </a:endParaRPr>
          </a:p>
          <a:p>
            <a:pPr indent="200025" algn="l">
              <a:lnSpc>
                <a:spcPct val="150000"/>
              </a:lnSpc>
            </a:pPr>
            <a:r>
              <a:rPr lang="zh-CN" altLang="zh-CN" kern="0" dirty="0">
                <a:effectLst/>
                <a:latin typeface="Calibri" panose="020F0502020204030204" pitchFamily="34" charset="0"/>
                <a:ea typeface="宋体" panose="02010600030101010101" pitchFamily="2" charset="-122"/>
                <a:cs typeface="宋体" panose="02010600030101010101" pitchFamily="2" charset="-122"/>
              </a:rPr>
              <a:t>在用户界面方面要求错误信息格式均以弹出提示框的形式出现，硬软件接口方面没有特别的需求，一般用户都可以直接使用。</a:t>
            </a:r>
            <a:endParaRPr lang="zh-CN" altLang="zh-CN" kern="100" dirty="0">
              <a:effectLst/>
              <a:latin typeface="Calibri" panose="020F0502020204030204" pitchFamily="34" charset="0"/>
              <a:ea typeface="宋体" panose="02010600030101010101" pitchFamily="2" charset="-122"/>
              <a:cs typeface="Times New Roman" panose="02020603050405020304" pitchFamily="18" charset="0"/>
            </a:endParaRPr>
          </a:p>
        </p:txBody>
      </p:sp>
    </p:spTree>
    <p:custDataLst>
      <p:tags r:id="rId1"/>
    </p:custData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íŝḷiḑ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sz="4000" dirty="0">
                <a:solidFill>
                  <a:schemeClr val="accent5"/>
                </a:solidFill>
                <a:effectLst>
                  <a:outerShdw blurRad="38100" dist="25400" dir="5400000" algn="ctr" rotWithShape="0">
                    <a:srgbClr val="6E747A">
                      <a:alpha val="43000"/>
                    </a:srgbClr>
                  </a:outerShdw>
                </a:effectLst>
              </a:rPr>
              <a:t>总体</a:t>
            </a:r>
            <a:r>
              <a:rPr lang="zh-CN" altLang="en-US" sz="4000" dirty="0">
                <a:solidFill>
                  <a:schemeClr val="accent1"/>
                </a:solidFill>
                <a:effectLst>
                  <a:outerShdw blurRad="38100" dist="25400" dir="5400000" algn="ctr" rotWithShape="0">
                    <a:srgbClr val="6E747A">
                      <a:alpha val="43000"/>
                    </a:srgbClr>
                  </a:outerShdw>
                </a:effectLst>
              </a:rPr>
              <a:t>设计</a:t>
            </a:r>
          </a:p>
        </p:txBody>
      </p:sp>
      <p:sp>
        <p:nvSpPr>
          <p:cNvPr id="2" name="文本框 1"/>
          <p:cNvSpPr txBox="1"/>
          <p:nvPr/>
        </p:nvSpPr>
        <p:spPr>
          <a:xfrm>
            <a:off x="719455" y="1524635"/>
            <a:ext cx="10394747" cy="4399915"/>
          </a:xfrm>
          <a:prstGeom prst="rect">
            <a:avLst/>
          </a:prstGeom>
          <a:noFill/>
        </p:spPr>
        <p:txBody>
          <a:bodyPr wrap="square" rtlCol="0">
            <a:spAutoFit/>
          </a:bodyPr>
          <a:lstStyle/>
          <a:p>
            <a:r>
              <a:rPr lang="zh-CN" altLang="en-US" sz="2400" b="1" dirty="0">
                <a:solidFill>
                  <a:schemeClr val="accent1"/>
                </a:solidFill>
                <a:effectLst>
                  <a:outerShdw blurRad="38100" dist="25400" dir="5400000" algn="ctr" rotWithShape="0">
                    <a:srgbClr val="6E747A">
                      <a:alpha val="43000"/>
                    </a:srgbClr>
                  </a:outerShdw>
                </a:effectLst>
              </a:rPr>
              <a:t>系统总体架构</a:t>
            </a:r>
          </a:p>
          <a:p>
            <a:endParaRPr lang="zh-CN" altLang="en-US" dirty="0"/>
          </a:p>
          <a:p>
            <a:pPr marL="0" marR="0" algn="just">
              <a:spcBef>
                <a:spcPts val="0"/>
              </a:spcBef>
              <a:spcAft>
                <a:spcPts val="0"/>
              </a:spcAft>
            </a:pP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          </a:t>
            </a:r>
            <a:r>
              <a:rPr lang="zh-CN" sz="2000" b="1" kern="100" dirty="0">
                <a:effectLst/>
                <a:latin typeface="Calibri" panose="020F0502020204030204" pitchFamily="34" charset="0"/>
                <a:ea typeface="宋体" panose="02010600030101010101" pitchFamily="2" charset="-122"/>
                <a:cs typeface="Times New Roman" panose="02020603050405020304" pitchFamily="18" charset="0"/>
              </a:rPr>
              <a:t>本项目采用了前后端分离的设计。前端采用</a:t>
            </a:r>
            <a:r>
              <a:rPr lang="en-US" sz="2000" b="1" kern="100" dirty="0">
                <a:effectLst/>
                <a:latin typeface="Calibri" panose="020F0502020204030204" pitchFamily="34" charset="0"/>
                <a:ea typeface="宋体" panose="02010600030101010101" pitchFamily="2" charset="-122"/>
                <a:cs typeface="Times New Roman" panose="02020603050405020304" pitchFamily="18" charset="0"/>
              </a:rPr>
              <a:t>vue.js</a:t>
            </a:r>
            <a:r>
              <a:rPr lang="zh-CN" sz="2000" b="1" kern="100" dirty="0">
                <a:effectLst/>
                <a:latin typeface="Calibri" panose="020F0502020204030204" pitchFamily="34" charset="0"/>
                <a:ea typeface="宋体" panose="02010600030101010101" pitchFamily="2" charset="-122"/>
                <a:cs typeface="Times New Roman" panose="02020603050405020304" pitchFamily="18" charset="0"/>
              </a:rPr>
              <a:t>框架，后端采用</a:t>
            </a:r>
            <a:r>
              <a:rPr lang="en-US" sz="2000" b="1" kern="100" dirty="0">
                <a:effectLst/>
                <a:latin typeface="Calibri" panose="020F0502020204030204" pitchFamily="34" charset="0"/>
                <a:ea typeface="宋体" panose="02010600030101010101" pitchFamily="2" charset="-122"/>
                <a:cs typeface="Times New Roman" panose="02020603050405020304" pitchFamily="18" charset="0"/>
              </a:rPr>
              <a:t>java Spring</a:t>
            </a:r>
            <a:r>
              <a:rPr lang="zh-CN" sz="2000" b="1" kern="100" dirty="0">
                <a:effectLst/>
                <a:latin typeface="Calibri" panose="020F0502020204030204" pitchFamily="34" charset="0"/>
                <a:ea typeface="宋体" panose="02010600030101010101" pitchFamily="2" charset="-122"/>
                <a:cs typeface="Times New Roman" panose="02020603050405020304" pitchFamily="18" charset="0"/>
              </a:rPr>
              <a:t>框架。</a:t>
            </a:r>
            <a:endParaRPr lang="en-US" altLang="zh-CN" sz="2000" b="1" kern="100" dirty="0">
              <a:effectLst/>
              <a:latin typeface="Calibri" panose="020F0502020204030204" pitchFamily="34" charset="0"/>
              <a:ea typeface="宋体" panose="02010600030101010101" pitchFamily="2" charset="-122"/>
              <a:cs typeface="Times New Roman" panose="02020603050405020304" pitchFamily="18" charset="0"/>
            </a:endParaRPr>
          </a:p>
          <a:p>
            <a:pPr marL="0" marR="0" algn="just">
              <a:spcBef>
                <a:spcPts val="0"/>
              </a:spcBef>
              <a:spcAft>
                <a:spcPts val="0"/>
              </a:spcAft>
            </a:pPr>
            <a:endParaRPr lang="en-US" sz="2000" b="1" kern="100" dirty="0">
              <a:effectLst/>
              <a:latin typeface="Calibri" panose="020F0502020204030204" pitchFamily="34" charset="0"/>
              <a:ea typeface="宋体" panose="02010600030101010101" pitchFamily="2" charset="-122"/>
              <a:cs typeface="Times New Roman" panose="02020603050405020304" pitchFamily="18" charset="0"/>
            </a:endParaRPr>
          </a:p>
          <a:p>
            <a:pPr marL="0" marR="0" algn="just">
              <a:spcBef>
                <a:spcPts val="0"/>
              </a:spcBef>
              <a:spcAft>
                <a:spcPts val="0"/>
              </a:spcAft>
            </a:pPr>
            <a:r>
              <a:rPr lang="en-US" sz="2000" b="1" kern="100" dirty="0">
                <a:effectLst/>
                <a:latin typeface="Calibri" panose="020F0502020204030204" pitchFamily="34" charset="0"/>
                <a:ea typeface="宋体" panose="02010600030101010101" pitchFamily="2" charset="-122"/>
                <a:cs typeface="Times New Roman" panose="02020603050405020304" pitchFamily="18" charset="0"/>
              </a:rPr>
              <a:t>          MVC</a:t>
            </a:r>
            <a:r>
              <a:rPr lang="zh-CN" sz="2000" b="1" kern="100" dirty="0">
                <a:effectLst/>
                <a:latin typeface="Calibri" panose="020F0502020204030204" pitchFamily="34" charset="0"/>
                <a:ea typeface="宋体" panose="02010600030101010101" pitchFamily="2" charset="-122"/>
                <a:cs typeface="Times New Roman" panose="02020603050405020304" pitchFamily="18" charset="0"/>
              </a:rPr>
              <a:t>框架：</a:t>
            </a:r>
            <a:endParaRPr lang="en-US" altLang="zh-CN" sz="2000" b="1" kern="100" dirty="0">
              <a:effectLst/>
              <a:latin typeface="Calibri" panose="020F0502020204030204" pitchFamily="34" charset="0"/>
              <a:ea typeface="宋体" panose="02010600030101010101" pitchFamily="2" charset="-122"/>
              <a:cs typeface="Times New Roman" panose="02020603050405020304" pitchFamily="18" charset="0"/>
            </a:endParaRPr>
          </a:p>
          <a:p>
            <a:pPr marL="0" marR="0" algn="just">
              <a:spcBef>
                <a:spcPts val="0"/>
              </a:spcBef>
              <a:spcAft>
                <a:spcPts val="0"/>
              </a:spcAft>
            </a:pPr>
            <a:endParaRPr lang="en-US" sz="2000" b="1" kern="100" dirty="0">
              <a:effectLst/>
              <a:latin typeface="Calibri" panose="020F0502020204030204" pitchFamily="34" charset="0"/>
              <a:ea typeface="宋体" panose="02010600030101010101" pitchFamily="2" charset="-122"/>
              <a:cs typeface="Times New Roman" panose="02020603050405020304" pitchFamily="18" charset="0"/>
            </a:endParaRPr>
          </a:p>
          <a:p>
            <a:pPr marL="266700" marR="0" indent="266700" algn="just">
              <a:spcBef>
                <a:spcPts val="0"/>
              </a:spcBef>
              <a:spcAft>
                <a:spcPts val="0"/>
              </a:spcAft>
            </a:pPr>
            <a:r>
              <a:rPr lang="en-US" sz="2000" b="1" kern="100" dirty="0">
                <a:effectLst/>
                <a:latin typeface="Calibri" panose="020F0502020204030204" pitchFamily="34" charset="0"/>
                <a:ea typeface="宋体" panose="02010600030101010101" pitchFamily="2" charset="-122"/>
                <a:cs typeface="Times New Roman" panose="02020603050405020304" pitchFamily="18" charset="0"/>
              </a:rPr>
              <a:t>Model</a:t>
            </a:r>
            <a:r>
              <a:rPr lang="zh-CN" sz="2000" b="1" kern="100" dirty="0">
                <a:effectLst/>
                <a:latin typeface="Calibri" panose="020F0502020204030204" pitchFamily="34" charset="0"/>
                <a:ea typeface="宋体" panose="02010600030101010101" pitchFamily="2" charset="-122"/>
                <a:cs typeface="Times New Roman" panose="02020603050405020304" pitchFamily="18" charset="0"/>
              </a:rPr>
              <a:t>层交互数据库</a:t>
            </a:r>
            <a:endParaRPr lang="en-US" altLang="zh-CN" sz="2000" b="1" kern="100" dirty="0">
              <a:effectLst/>
              <a:latin typeface="Calibri" panose="020F0502020204030204" pitchFamily="34" charset="0"/>
              <a:ea typeface="宋体" panose="02010600030101010101" pitchFamily="2" charset="-122"/>
              <a:cs typeface="Times New Roman" panose="02020603050405020304" pitchFamily="18" charset="0"/>
            </a:endParaRPr>
          </a:p>
          <a:p>
            <a:pPr marL="266700" marR="0" indent="266700" algn="just">
              <a:spcBef>
                <a:spcPts val="0"/>
              </a:spcBef>
              <a:spcAft>
                <a:spcPts val="0"/>
              </a:spcAft>
            </a:pPr>
            <a:endParaRPr lang="en-US" sz="2000" b="1" kern="100" dirty="0">
              <a:effectLst/>
              <a:latin typeface="Calibri" panose="020F0502020204030204" pitchFamily="34" charset="0"/>
              <a:ea typeface="宋体" panose="02010600030101010101" pitchFamily="2" charset="-122"/>
              <a:cs typeface="Times New Roman" panose="02020603050405020304" pitchFamily="18" charset="0"/>
            </a:endParaRPr>
          </a:p>
          <a:p>
            <a:pPr marL="266700" marR="0" indent="266700" algn="just">
              <a:spcBef>
                <a:spcPts val="0"/>
              </a:spcBef>
              <a:spcAft>
                <a:spcPts val="0"/>
              </a:spcAft>
            </a:pPr>
            <a:r>
              <a:rPr lang="en-US" sz="2000" b="1" kern="100" dirty="0">
                <a:effectLst/>
                <a:latin typeface="Calibri" panose="020F0502020204030204" pitchFamily="34" charset="0"/>
                <a:ea typeface="宋体" panose="02010600030101010101" pitchFamily="2" charset="-122"/>
                <a:cs typeface="Times New Roman" panose="02020603050405020304" pitchFamily="18" charset="0"/>
              </a:rPr>
              <a:t>View</a:t>
            </a:r>
            <a:r>
              <a:rPr lang="zh-CN" sz="2000" b="1" kern="100" dirty="0">
                <a:effectLst/>
                <a:latin typeface="Calibri" panose="020F0502020204030204" pitchFamily="34" charset="0"/>
                <a:ea typeface="宋体" panose="02010600030101010101" pitchFamily="2" charset="-122"/>
                <a:cs typeface="Times New Roman" panose="02020603050405020304" pitchFamily="18" charset="0"/>
              </a:rPr>
              <a:t>层渲染视图</a:t>
            </a:r>
            <a:endParaRPr lang="en-US" altLang="zh-CN" sz="2000" b="1" kern="100" dirty="0">
              <a:effectLst/>
              <a:latin typeface="Calibri" panose="020F0502020204030204" pitchFamily="34" charset="0"/>
              <a:ea typeface="宋体" panose="02010600030101010101" pitchFamily="2" charset="-122"/>
              <a:cs typeface="Times New Roman" panose="02020603050405020304" pitchFamily="18" charset="0"/>
            </a:endParaRPr>
          </a:p>
          <a:p>
            <a:pPr marL="266700" marR="0" indent="266700" algn="just">
              <a:spcBef>
                <a:spcPts val="0"/>
              </a:spcBef>
              <a:spcAft>
                <a:spcPts val="0"/>
              </a:spcAft>
            </a:pPr>
            <a:endParaRPr lang="en-US" sz="2000" b="1" kern="100" dirty="0">
              <a:effectLst/>
              <a:latin typeface="Calibri" panose="020F0502020204030204" pitchFamily="34" charset="0"/>
              <a:ea typeface="宋体" panose="02010600030101010101" pitchFamily="2" charset="-122"/>
              <a:cs typeface="Times New Roman" panose="02020603050405020304" pitchFamily="18" charset="0"/>
            </a:endParaRPr>
          </a:p>
          <a:p>
            <a:pPr marL="266700" marR="0" indent="266700" algn="just">
              <a:spcBef>
                <a:spcPts val="0"/>
              </a:spcBef>
              <a:spcAft>
                <a:spcPts val="0"/>
              </a:spcAft>
            </a:pPr>
            <a:r>
              <a:rPr lang="zh-CN" sz="2000" b="1" kern="100" dirty="0">
                <a:effectLst/>
                <a:latin typeface="Calibri" panose="020F0502020204030204" pitchFamily="34" charset="0"/>
                <a:ea typeface="宋体" panose="02010600030101010101" pitchFamily="2" charset="-122"/>
                <a:cs typeface="Times New Roman" panose="02020603050405020304" pitchFamily="18" charset="0"/>
              </a:rPr>
              <a:t>持久化层：</a:t>
            </a:r>
            <a:r>
              <a:rPr lang="en-US" sz="2000" b="1" kern="100" dirty="0" err="1">
                <a:effectLst/>
                <a:latin typeface="Calibri" panose="020F0502020204030204" pitchFamily="34" charset="0"/>
                <a:ea typeface="宋体" panose="02010600030101010101" pitchFamily="2" charset="-122"/>
                <a:cs typeface="Times New Roman" panose="02020603050405020304" pitchFamily="18" charset="0"/>
              </a:rPr>
              <a:t>MyBatis</a:t>
            </a:r>
            <a:r>
              <a:rPr lang="zh-CN" sz="2000" b="1" kern="100" dirty="0">
                <a:effectLst/>
                <a:latin typeface="Calibri" panose="020F0502020204030204" pitchFamily="34" charset="0"/>
                <a:ea typeface="宋体" panose="02010600030101010101" pitchFamily="2" charset="-122"/>
                <a:cs typeface="Times New Roman" panose="02020603050405020304" pitchFamily="18" charset="0"/>
              </a:rPr>
              <a:t>框架</a:t>
            </a:r>
            <a:endParaRPr lang="en-US" altLang="zh-CN" sz="2000" b="1" kern="100" dirty="0">
              <a:effectLst/>
              <a:latin typeface="Calibri" panose="020F0502020204030204" pitchFamily="34" charset="0"/>
              <a:ea typeface="宋体" panose="02010600030101010101" pitchFamily="2" charset="-122"/>
              <a:cs typeface="Times New Roman" panose="02020603050405020304" pitchFamily="18" charset="0"/>
            </a:endParaRPr>
          </a:p>
          <a:p>
            <a:pPr marL="266700" marR="0" indent="266700" algn="just">
              <a:spcBef>
                <a:spcPts val="0"/>
              </a:spcBef>
              <a:spcAft>
                <a:spcPts val="0"/>
              </a:spcAft>
            </a:pPr>
            <a:endParaRPr lang="en-US" sz="2000" b="1" kern="100" dirty="0">
              <a:effectLst/>
              <a:latin typeface="Calibri" panose="020F0502020204030204" pitchFamily="34" charset="0"/>
              <a:ea typeface="宋体" panose="02010600030101010101" pitchFamily="2" charset="-122"/>
              <a:cs typeface="Times New Roman" panose="02020603050405020304" pitchFamily="18" charset="0"/>
            </a:endParaRPr>
          </a:p>
          <a:p>
            <a:pPr marL="266700" marR="0" indent="266700" algn="just">
              <a:spcBef>
                <a:spcPts val="0"/>
              </a:spcBef>
              <a:spcAft>
                <a:spcPts val="0"/>
              </a:spcAft>
            </a:pPr>
            <a:r>
              <a:rPr lang="zh-CN" sz="2000" b="1" kern="100" dirty="0">
                <a:effectLst/>
                <a:latin typeface="Calibri" panose="020F0502020204030204" pitchFamily="34" charset="0"/>
                <a:ea typeface="宋体" panose="02010600030101010101" pitchFamily="2" charset="-122"/>
                <a:cs typeface="Times New Roman" panose="02020603050405020304" pitchFamily="18" charset="0"/>
              </a:rPr>
              <a:t>数据库：</a:t>
            </a:r>
            <a:r>
              <a:rPr lang="en-US" sz="2000" b="1" kern="100" dirty="0" err="1">
                <a:effectLst/>
                <a:latin typeface="Calibri" panose="020F0502020204030204" pitchFamily="34" charset="0"/>
                <a:ea typeface="宋体" panose="02010600030101010101" pitchFamily="2" charset="-122"/>
                <a:cs typeface="Times New Roman" panose="02020603050405020304" pitchFamily="18" charset="0"/>
              </a:rPr>
              <a:t>Mysql</a:t>
            </a:r>
            <a:endParaRPr lang="en-US" sz="2000" b="1" kern="100" dirty="0">
              <a:effectLst/>
              <a:latin typeface="Calibri" panose="020F0502020204030204" pitchFamily="34" charset="0"/>
              <a:ea typeface="宋体" panose="02010600030101010101" pitchFamily="2" charset="-122"/>
              <a:cs typeface="Times New Roman" panose="02020603050405020304" pitchFamily="18" charset="0"/>
            </a:endParaRPr>
          </a:p>
          <a:p>
            <a:endParaRPr lang="zh-CN" altLang="en-US" dirty="0"/>
          </a:p>
        </p:txBody>
      </p:sp>
    </p:spTree>
    <p:custDataLst>
      <p:tags r:id="rId1"/>
    </p:custData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íŝḷiḑ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sz="4000" dirty="0">
                <a:solidFill>
                  <a:schemeClr val="accent5"/>
                </a:solidFill>
                <a:effectLst>
                  <a:outerShdw blurRad="38100" dist="25400" dir="5400000" algn="ctr" rotWithShape="0">
                    <a:srgbClr val="6E747A">
                      <a:alpha val="43000"/>
                    </a:srgbClr>
                  </a:outerShdw>
                </a:effectLst>
              </a:rPr>
              <a:t>系统</a:t>
            </a:r>
            <a:r>
              <a:rPr lang="zh-CN" altLang="en-US" sz="4000" dirty="0">
                <a:solidFill>
                  <a:schemeClr val="accent1"/>
                </a:solidFill>
                <a:effectLst>
                  <a:outerShdw blurRad="38100" dist="25400" dir="5400000" algn="ctr" rotWithShape="0">
                    <a:srgbClr val="6E747A">
                      <a:alpha val="43000"/>
                    </a:srgbClr>
                  </a:outerShdw>
                </a:effectLst>
              </a:rPr>
              <a:t>详细设计</a:t>
            </a:r>
          </a:p>
        </p:txBody>
      </p:sp>
      <p:sp>
        <p:nvSpPr>
          <p:cNvPr id="4" name="文本框 3"/>
          <p:cNvSpPr txBox="1"/>
          <p:nvPr/>
        </p:nvSpPr>
        <p:spPr>
          <a:xfrm>
            <a:off x="686435" y="1295400"/>
            <a:ext cx="9460865" cy="460375"/>
          </a:xfrm>
          <a:prstGeom prst="rect">
            <a:avLst/>
          </a:prstGeom>
          <a:noFill/>
        </p:spPr>
        <p:txBody>
          <a:bodyPr wrap="square" rtlCol="0">
            <a:spAutoFit/>
          </a:bodyPr>
          <a:lstStyle/>
          <a:p>
            <a:r>
              <a:rPr lang="zh-CN" altLang="en-US" sz="2400" b="1" dirty="0">
                <a:solidFill>
                  <a:schemeClr val="accent1"/>
                </a:solidFill>
                <a:effectLst>
                  <a:outerShdw blurRad="38100" dist="25400" dir="5400000" algn="ctr" rotWithShape="0">
                    <a:srgbClr val="6E747A">
                      <a:alpha val="43000"/>
                    </a:srgbClr>
                  </a:outerShdw>
                </a:effectLst>
              </a:rPr>
              <a:t>功能结构图</a:t>
            </a:r>
          </a:p>
        </p:txBody>
      </p:sp>
      <p:pic>
        <p:nvPicPr>
          <p:cNvPr id="2" name="图片 -2147482550"/>
          <p:cNvPicPr>
            <a:picLocks noChangeAspect="1"/>
          </p:cNvPicPr>
          <p:nvPr>
            <p:custDataLst>
              <p:tags r:id="rId2"/>
            </p:custDataLst>
          </p:nvPr>
        </p:nvPicPr>
        <p:blipFill>
          <a:blip r:embed="rId5"/>
          <a:stretch>
            <a:fillRect/>
          </a:stretch>
        </p:blipFill>
        <p:spPr>
          <a:xfrm>
            <a:off x="1333811" y="2060732"/>
            <a:ext cx="9522787" cy="3501868"/>
          </a:xfrm>
          <a:prstGeom prst="rect">
            <a:avLst/>
          </a:prstGeom>
          <a:noFill/>
          <a:ln w="9525">
            <a:noFill/>
          </a:ln>
        </p:spPr>
      </p:pic>
    </p:spTree>
    <p:custDataLst>
      <p:tags r:id="rId1"/>
    </p:custData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íŝḷiḑ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sz="4000" dirty="0">
                <a:solidFill>
                  <a:schemeClr val="accent5"/>
                </a:solidFill>
                <a:effectLst>
                  <a:outerShdw blurRad="38100" dist="25400" dir="5400000" algn="ctr" rotWithShape="0">
                    <a:srgbClr val="6E747A">
                      <a:alpha val="43000"/>
                    </a:srgbClr>
                  </a:outerShdw>
                </a:effectLst>
                <a:sym typeface="+mn-ea"/>
              </a:rPr>
              <a:t>系统</a:t>
            </a:r>
            <a:r>
              <a:rPr lang="zh-CN" altLang="en-US" sz="4000" dirty="0">
                <a:solidFill>
                  <a:schemeClr val="accent1"/>
                </a:solidFill>
                <a:effectLst>
                  <a:outerShdw blurRad="38100" dist="25400" dir="5400000" algn="ctr" rotWithShape="0">
                    <a:srgbClr val="6E747A">
                      <a:alpha val="43000"/>
                    </a:srgbClr>
                  </a:outerShdw>
                </a:effectLst>
                <a:sym typeface="+mn-ea"/>
              </a:rPr>
              <a:t>详细设计</a:t>
            </a:r>
            <a:endParaRPr lang="zh-CN" altLang="en-US" sz="4000" dirty="0">
              <a:solidFill>
                <a:schemeClr val="accent1"/>
              </a:solidFill>
              <a:effectLst>
                <a:outerShdw blurRad="38100" dist="25400" dir="5400000" algn="ctr" rotWithShape="0">
                  <a:srgbClr val="6E747A">
                    <a:alpha val="43000"/>
                  </a:srgbClr>
                </a:outerShdw>
              </a:effectLst>
            </a:endParaRPr>
          </a:p>
        </p:txBody>
      </p:sp>
      <p:sp>
        <p:nvSpPr>
          <p:cNvPr id="4" name="文本框 3"/>
          <p:cNvSpPr txBox="1"/>
          <p:nvPr/>
        </p:nvSpPr>
        <p:spPr>
          <a:xfrm>
            <a:off x="686435" y="1295400"/>
            <a:ext cx="9460865" cy="460375"/>
          </a:xfrm>
          <a:prstGeom prst="rect">
            <a:avLst/>
          </a:prstGeom>
          <a:noFill/>
        </p:spPr>
        <p:txBody>
          <a:bodyPr wrap="square" rtlCol="0">
            <a:spAutoFit/>
          </a:bodyPr>
          <a:lstStyle/>
          <a:p>
            <a:r>
              <a:rPr lang="zh-CN" altLang="en-US" sz="2400" b="1" dirty="0">
                <a:solidFill>
                  <a:schemeClr val="accent1"/>
                </a:solidFill>
                <a:effectLst>
                  <a:outerShdw blurRad="38100" dist="25400" dir="5400000" algn="ctr" rotWithShape="0">
                    <a:srgbClr val="6E747A">
                      <a:alpha val="43000"/>
                    </a:srgbClr>
                  </a:outerShdw>
                </a:effectLst>
              </a:rPr>
              <a:t>系统结构设计</a:t>
            </a:r>
          </a:p>
        </p:txBody>
      </p:sp>
      <p:sp>
        <p:nvSpPr>
          <p:cNvPr id="10" name="文本框 9"/>
          <p:cNvSpPr txBox="1"/>
          <p:nvPr/>
        </p:nvSpPr>
        <p:spPr>
          <a:xfrm>
            <a:off x="883602" y="2275893"/>
            <a:ext cx="1676400" cy="337185"/>
          </a:xfrm>
          <a:prstGeom prst="rect">
            <a:avLst/>
          </a:prstGeom>
          <a:noFill/>
        </p:spPr>
        <p:txBody>
          <a:bodyPr wrap="square" rtlCol="0">
            <a:spAutoFit/>
          </a:bodyPr>
          <a:lstStyle/>
          <a:p>
            <a:pPr marR="0" indent="0" defTabSz="914400" fontAlgn="auto">
              <a:lnSpc>
                <a:spcPct val="100000"/>
              </a:lnSpc>
              <a:spcBef>
                <a:spcPts val="0"/>
              </a:spcBef>
              <a:spcAft>
                <a:spcPts val="0"/>
              </a:spcAft>
              <a:buClrTx/>
              <a:buSzTx/>
              <a:buFontTx/>
              <a:buNone/>
              <a:defRPr/>
            </a:pPr>
            <a:r>
              <a:rPr kumimoji="0" lang="zh-CN" altLang="en-US" sz="1600" b="1" i="0" kern="1200" cap="none" spc="0" normalizeH="0" baseline="0" noProof="0" dirty="0">
                <a:solidFill>
                  <a:srgbClr val="334372"/>
                </a:solidFill>
                <a:effectLst>
                  <a:outerShdw blurRad="38100" dist="25400" dir="5400000" algn="ctr" rotWithShape="0">
                    <a:srgbClr val="6E747A">
                      <a:alpha val="43000"/>
                    </a:srgbClr>
                  </a:outerShdw>
                </a:effectLst>
                <a:latin typeface="宋体" panose="02010600030101010101" pitchFamily="2" charset="-122"/>
                <a:ea typeface="宋体" panose="02010600030101010101" pitchFamily="2" charset="-122"/>
                <a:cs typeface="+mn-cs"/>
              </a:rPr>
              <a:t>制作证件照模块</a:t>
            </a:r>
          </a:p>
        </p:txBody>
      </p:sp>
      <p:sp>
        <p:nvSpPr>
          <p:cNvPr id="2" name="文本框 1"/>
          <p:cNvSpPr txBox="1"/>
          <p:nvPr/>
        </p:nvSpPr>
        <p:spPr>
          <a:xfrm>
            <a:off x="4921567" y="2275893"/>
            <a:ext cx="2098675" cy="337185"/>
          </a:xfrm>
          <a:prstGeom prst="rect">
            <a:avLst/>
          </a:prstGeom>
          <a:noFill/>
        </p:spPr>
        <p:txBody>
          <a:bodyPr wrap="square" rtlCol="0">
            <a:spAutoFit/>
          </a:bodyPr>
          <a:lstStyle/>
          <a:p>
            <a:pPr marR="0" indent="0" defTabSz="914400" fontAlgn="auto">
              <a:lnSpc>
                <a:spcPct val="100000"/>
              </a:lnSpc>
              <a:spcBef>
                <a:spcPts val="0"/>
              </a:spcBef>
              <a:spcAft>
                <a:spcPts val="0"/>
              </a:spcAft>
              <a:buClrTx/>
              <a:buSzTx/>
              <a:buFontTx/>
              <a:buNone/>
              <a:defRPr/>
            </a:pPr>
            <a:r>
              <a:rPr kumimoji="0" lang="zh-CN" altLang="en-US" sz="1600" b="1" i="0" kern="1200" cap="none" spc="0" normalizeH="0" baseline="0" noProof="0" dirty="0">
                <a:solidFill>
                  <a:srgbClr val="334372"/>
                </a:solidFill>
                <a:effectLst>
                  <a:outerShdw blurRad="38100" dist="25400" dir="5400000" algn="ctr" rotWithShape="0">
                    <a:srgbClr val="6E747A">
                      <a:alpha val="43000"/>
                    </a:srgbClr>
                  </a:outerShdw>
                </a:effectLst>
                <a:latin typeface="宋体" panose="02010600030101010101" pitchFamily="2" charset="-122"/>
                <a:ea typeface="宋体" panose="02010600030101010101" pitchFamily="2" charset="-122"/>
                <a:cs typeface="+mn-cs"/>
              </a:rPr>
              <a:t>制作个性照片模块</a:t>
            </a:r>
          </a:p>
        </p:txBody>
      </p:sp>
      <p:sp>
        <p:nvSpPr>
          <p:cNvPr id="6" name="文本框 5"/>
          <p:cNvSpPr txBox="1"/>
          <p:nvPr/>
        </p:nvSpPr>
        <p:spPr>
          <a:xfrm>
            <a:off x="8816022" y="2275893"/>
            <a:ext cx="2203450" cy="337185"/>
          </a:xfrm>
          <a:prstGeom prst="rect">
            <a:avLst/>
          </a:prstGeom>
          <a:noFill/>
        </p:spPr>
        <p:txBody>
          <a:bodyPr wrap="square" rtlCol="0">
            <a:spAutoFit/>
          </a:bodyPr>
          <a:lstStyle/>
          <a:p>
            <a:pPr marR="0" indent="0" defTabSz="914400" fontAlgn="auto">
              <a:lnSpc>
                <a:spcPct val="100000"/>
              </a:lnSpc>
              <a:spcBef>
                <a:spcPts val="0"/>
              </a:spcBef>
              <a:spcAft>
                <a:spcPts val="0"/>
              </a:spcAft>
              <a:buClrTx/>
              <a:buSzTx/>
              <a:buFontTx/>
              <a:buNone/>
              <a:defRPr/>
            </a:pPr>
            <a:r>
              <a:rPr kumimoji="0" lang="zh-CN" altLang="en-US" sz="1600" b="1" i="0" kern="1200" cap="none" spc="0" normalizeH="0" baseline="0" noProof="0" dirty="0">
                <a:solidFill>
                  <a:srgbClr val="334372"/>
                </a:solidFill>
                <a:effectLst>
                  <a:outerShdw blurRad="38100" dist="25400" dir="5400000" algn="ctr" rotWithShape="0">
                    <a:srgbClr val="6E747A">
                      <a:alpha val="43000"/>
                    </a:srgbClr>
                  </a:outerShdw>
                </a:effectLst>
                <a:latin typeface="宋体" panose="02010600030101010101" pitchFamily="2" charset="-122"/>
                <a:ea typeface="宋体" panose="02010600030101010101" pitchFamily="2" charset="-122"/>
                <a:cs typeface="+mn-cs"/>
              </a:rPr>
              <a:t>用户管理模块</a:t>
            </a:r>
          </a:p>
        </p:txBody>
      </p:sp>
      <p:sp>
        <p:nvSpPr>
          <p:cNvPr id="8" name="文本框 7"/>
          <p:cNvSpPr txBox="1"/>
          <p:nvPr/>
        </p:nvSpPr>
        <p:spPr>
          <a:xfrm>
            <a:off x="783907" y="2787068"/>
            <a:ext cx="3205480" cy="2799715"/>
          </a:xfrm>
          <a:prstGeom prst="rect">
            <a:avLst/>
          </a:prstGeom>
          <a:noFill/>
        </p:spPr>
        <p:txBody>
          <a:bodyPr wrap="square" rtlCol="0">
            <a:spAutoFit/>
          </a:bodyPr>
          <a:lstStyle/>
          <a:p>
            <a:pPr marR="0" indent="0" defTabSz="914400" fontAlgn="auto">
              <a:lnSpc>
                <a:spcPct val="100000"/>
              </a:lnSpc>
              <a:spcBef>
                <a:spcPts val="0"/>
              </a:spcBef>
              <a:spcAft>
                <a:spcPts val="0"/>
              </a:spcAft>
              <a:buClrTx/>
              <a:buSzTx/>
              <a:buFontTx/>
              <a:buNone/>
              <a:defRPr/>
            </a:pPr>
            <a:r>
              <a:rPr lang="zh-CN" sz="1600" kern="100" dirty="0">
                <a:latin typeface="Calibri" panose="020F0502020204030204" pitchFamily="34" charset="0"/>
                <a:ea typeface="宋体" panose="02010600030101010101" pitchFamily="2" charset="-122"/>
                <a:cs typeface="Times New Roman" panose="02020603050405020304" pitchFamily="18" charset="0"/>
                <a:sym typeface="+mn-ea"/>
              </a:rPr>
              <a:t>为本平台的核心业务模块，通过用户上传符合要求的人像照片，选择指定的证件照类型和背景颜色，最后生成用户所需要的证件照片。该模块主要由上传人像照片功能模块、选择证件照尺寸功能模块、选择证件照背景模块以及下载制作完成的证件照功能模块四大模块构成，模块与模块之间相互协作，共同组成了制作证件照完整的功能模块。</a:t>
            </a:r>
          </a:p>
        </p:txBody>
      </p:sp>
      <p:sp>
        <p:nvSpPr>
          <p:cNvPr id="9" name="文本框 8"/>
          <p:cNvSpPr txBox="1"/>
          <p:nvPr/>
        </p:nvSpPr>
        <p:spPr>
          <a:xfrm>
            <a:off x="4368482" y="2787068"/>
            <a:ext cx="3205480" cy="3046095"/>
          </a:xfrm>
          <a:prstGeom prst="rect">
            <a:avLst/>
          </a:prstGeom>
          <a:noFill/>
        </p:spPr>
        <p:txBody>
          <a:bodyPr wrap="square" rtlCol="0">
            <a:spAutoFit/>
          </a:bodyPr>
          <a:lstStyle/>
          <a:p>
            <a:pPr marR="0" indent="0" defTabSz="914400" fontAlgn="auto">
              <a:lnSpc>
                <a:spcPct val="100000"/>
              </a:lnSpc>
              <a:spcBef>
                <a:spcPts val="0"/>
              </a:spcBef>
              <a:spcAft>
                <a:spcPts val="0"/>
              </a:spcAft>
              <a:buClrTx/>
              <a:buSzTx/>
              <a:buFontTx/>
              <a:buNone/>
              <a:defRPr/>
            </a:pPr>
            <a:r>
              <a:rPr lang="zh-CN" sz="1600" kern="100" dirty="0">
                <a:latin typeface="Calibri" panose="020F0502020204030204" pitchFamily="34" charset="0"/>
                <a:ea typeface="宋体" panose="02010600030101010101" pitchFamily="2" charset="-122"/>
                <a:cs typeface="Times New Roman" panose="02020603050405020304" pitchFamily="18" charset="0"/>
                <a:sym typeface="+mn-ea"/>
              </a:rPr>
              <a:t>为本平台的拓展业务模块，通过用户上传自己的个性照片，平台将人像与背景分割开，用户便可以继续自己的艺术创作，包括不局限于合成海报，制作个性大头贴，风格迁移等有趣的个性照片。该功能模块主要由：上传个性人像图片、上传个性背景、人像美艳美妆功能模块和风格迁移滤镜选择功能模块构成。模块与模块之间相互协作，共同组成了制作个性照片完整的功能模块。</a:t>
            </a:r>
          </a:p>
        </p:txBody>
      </p:sp>
      <p:sp>
        <p:nvSpPr>
          <p:cNvPr id="11" name="文本框 10"/>
          <p:cNvSpPr txBox="1"/>
          <p:nvPr/>
        </p:nvSpPr>
        <p:spPr>
          <a:xfrm>
            <a:off x="8315007" y="2787068"/>
            <a:ext cx="3205480" cy="3046095"/>
          </a:xfrm>
          <a:prstGeom prst="rect">
            <a:avLst/>
          </a:prstGeom>
          <a:noFill/>
        </p:spPr>
        <p:txBody>
          <a:bodyPr wrap="square" rtlCol="0">
            <a:spAutoFit/>
          </a:bodyPr>
          <a:lstStyle/>
          <a:p>
            <a:pPr marR="0" indent="0" defTabSz="914400" fontAlgn="auto">
              <a:lnSpc>
                <a:spcPct val="100000"/>
              </a:lnSpc>
              <a:spcBef>
                <a:spcPts val="0"/>
              </a:spcBef>
              <a:spcAft>
                <a:spcPts val="0"/>
              </a:spcAft>
              <a:buClrTx/>
              <a:buSzTx/>
              <a:buFontTx/>
              <a:buNone/>
              <a:defRPr/>
            </a:pPr>
            <a:r>
              <a:rPr lang="zh-CN" sz="1600" kern="100" dirty="0">
                <a:latin typeface="Calibri" panose="020F0502020204030204" pitchFamily="34" charset="0"/>
                <a:ea typeface="宋体" panose="02010600030101010101" pitchFamily="2" charset="-122"/>
                <a:cs typeface="Times New Roman" panose="02020603050405020304" pitchFamily="18" charset="0"/>
                <a:sym typeface="+mn-ea"/>
              </a:rPr>
              <a:t>为本平台的拓展业务模块，通过用户上传自己的个性照片，平台将人像与背景分割开，用户便可以继续自己的艺术创作，包括不局限于合成海报，制作个性大头贴，风格迁移等有趣的个性照片。该功能模块主要由：上传个性人像图片、上传个性背景、人像美艳美妆功能模块和风格迁移滤镜选择功能模块构成。模块与模块之间相互协作，共同组成了制作个性照片完整的功能模块。</a:t>
            </a:r>
          </a:p>
        </p:txBody>
      </p:sp>
    </p:spTree>
    <p:custDataLst>
      <p:tags r:id="rId1"/>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íŝḷiḑ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sz="4000" dirty="0">
                <a:solidFill>
                  <a:schemeClr val="accent5"/>
                </a:solidFill>
                <a:effectLst>
                  <a:outerShdw blurRad="38100" dist="25400" dir="5400000" algn="ctr" rotWithShape="0">
                    <a:srgbClr val="6E747A">
                      <a:alpha val="43000"/>
                    </a:srgbClr>
                  </a:outerShdw>
                </a:effectLst>
              </a:rPr>
              <a:t>需求</a:t>
            </a:r>
            <a:r>
              <a:rPr lang="zh-CN" altLang="en-US" sz="4000" dirty="0">
                <a:solidFill>
                  <a:schemeClr val="accent1"/>
                </a:solidFill>
                <a:effectLst>
                  <a:outerShdw blurRad="38100" dist="25400" dir="5400000" algn="ctr" rotWithShape="0">
                    <a:srgbClr val="6E747A">
                      <a:alpha val="43000"/>
                    </a:srgbClr>
                  </a:outerShdw>
                </a:effectLst>
              </a:rPr>
              <a:t>说明书</a:t>
            </a:r>
          </a:p>
        </p:txBody>
      </p:sp>
      <p:grpSp>
        <p:nvGrpSpPr>
          <p:cNvPr id="2" name="îşḻíḓé"/>
          <p:cNvGrpSpPr/>
          <p:nvPr/>
        </p:nvGrpSpPr>
        <p:grpSpPr>
          <a:xfrm>
            <a:off x="757282" y="1700808"/>
            <a:ext cx="5134561" cy="4083608"/>
            <a:chOff x="757282" y="1700808"/>
            <a:chExt cx="5134561" cy="4083608"/>
          </a:xfrm>
        </p:grpSpPr>
        <p:grpSp>
          <p:nvGrpSpPr>
            <p:cNvPr id="6" name="iṧlîdè"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nvGrpSpPr>
          <p:grpSpPr>
            <a:xfrm>
              <a:off x="757282" y="1700808"/>
              <a:ext cx="5134561" cy="4083608"/>
              <a:chOff x="1175743" y="1700808"/>
              <a:chExt cx="4934935" cy="4083608"/>
            </a:xfrm>
          </p:grpSpPr>
          <p:sp>
            <p:nvSpPr>
              <p:cNvPr id="7" name="îṥľidé"/>
              <p:cNvSpPr txBox="1"/>
              <p:nvPr/>
            </p:nvSpPr>
            <p:spPr bwMode="auto">
              <a:xfrm>
                <a:off x="3822193" y="1780800"/>
                <a:ext cx="2288485" cy="4003616"/>
              </a:xfrm>
              <a:prstGeom prst="rect">
                <a:avLst/>
              </a:prstGeom>
              <a:noFill/>
            </p:spPr>
            <p:txBody>
              <a:bodyPr wrap="square" tIns="0" anchor="t">
                <a:noAutofit/>
              </a:bodyPr>
              <a:lstStyle>
                <a:defPPr>
                  <a:defRPr lang="zh-CN"/>
                </a:defPPr>
                <a:lvl1pPr>
                  <a:defRPr sz="1600" b="1">
                    <a:latin typeface="Arial" panose="020B0604020202020204" pitchFamily="34" charset="0"/>
                    <a:ea typeface="微软雅黑" panose="020B0503020204020204" pitchFamily="34" charset="-122"/>
                    <a:cs typeface="+mn-ea"/>
                  </a:defRPr>
                </a:lvl1pPr>
                <a:lvl2pPr marL="742950" indent="-285750">
                  <a:defRPr sz="3200" b="1">
                    <a:solidFill>
                      <a:srgbClr val="4D4D4D"/>
                    </a:solidFill>
                    <a:latin typeface="Arial" panose="020B0604020202020204" pitchFamily="34" charset="0"/>
                    <a:ea typeface="黑体" panose="02010609060101010101" pitchFamily="49" charset="-122"/>
                  </a:defRPr>
                </a:lvl2pPr>
                <a:lvl3pPr marL="1143000" indent="-228600">
                  <a:defRPr sz="3200" b="1">
                    <a:solidFill>
                      <a:srgbClr val="4D4D4D"/>
                    </a:solidFill>
                    <a:latin typeface="Arial" panose="020B0604020202020204" pitchFamily="34" charset="0"/>
                    <a:ea typeface="黑体" panose="02010609060101010101" pitchFamily="49" charset="-122"/>
                  </a:defRPr>
                </a:lvl3pPr>
                <a:lvl4pPr marL="1600200" indent="-228600">
                  <a:defRPr sz="3200" b="1">
                    <a:solidFill>
                      <a:srgbClr val="4D4D4D"/>
                    </a:solidFill>
                    <a:latin typeface="Arial" panose="020B0604020202020204" pitchFamily="34" charset="0"/>
                    <a:ea typeface="黑体" panose="02010609060101010101" pitchFamily="49" charset="-122"/>
                  </a:defRPr>
                </a:lvl4pPr>
                <a:lvl5pPr marL="2057400" indent="-228600">
                  <a:defRPr sz="3200" b="1">
                    <a:solidFill>
                      <a:srgbClr val="4D4D4D"/>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3200" b="1">
                    <a:solidFill>
                      <a:srgbClr val="4D4D4D"/>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3200" b="1">
                    <a:solidFill>
                      <a:srgbClr val="4D4D4D"/>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3200" b="1">
                    <a:solidFill>
                      <a:srgbClr val="4D4D4D"/>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3200" b="1">
                    <a:solidFill>
                      <a:srgbClr val="4D4D4D"/>
                    </a:solidFill>
                    <a:latin typeface="Arial" panose="020B0604020202020204" pitchFamily="34" charset="0"/>
                    <a:ea typeface="黑体" panose="02010609060101010101" pitchFamily="49" charset="-122"/>
                  </a:defRPr>
                </a:lvl9pPr>
              </a:lstStyle>
              <a:p>
                <a:pPr marL="342900" indent="-342900">
                  <a:lnSpc>
                    <a:spcPct val="150000"/>
                  </a:lnSpc>
                  <a:buFont typeface="+mj-lt"/>
                  <a:buAutoNum type="arabicPeriod"/>
                </a:pPr>
                <a:r>
                  <a:rPr lang="zh-CN" altLang="en-US" sz="1800" dirty="0">
                    <a:solidFill>
                      <a:schemeClr val="accent1"/>
                    </a:solidFill>
                    <a:effectLst>
                      <a:outerShdw blurRad="38100" dist="25400" dir="5400000" algn="ctr" rotWithShape="0">
                        <a:srgbClr val="6E747A">
                          <a:alpha val="43000"/>
                        </a:srgbClr>
                      </a:outerShdw>
                    </a:effectLst>
                    <a:latin typeface="+mn-lt"/>
                    <a:ea typeface="+mn-ea"/>
                    <a:sym typeface="+mn-lt"/>
                  </a:rPr>
                  <a:t>引言</a:t>
                </a:r>
                <a:endParaRPr lang="zh-CN" altLang="en-US" sz="1800" b="0" dirty="0">
                  <a:latin typeface="+mn-lt"/>
                  <a:ea typeface="+mn-ea"/>
                  <a:sym typeface="+mn-lt"/>
                </a:endParaRPr>
              </a:p>
              <a:p>
                <a:pPr>
                  <a:lnSpc>
                    <a:spcPct val="150000"/>
                  </a:lnSpc>
                </a:pPr>
                <a:r>
                  <a:rPr lang="en-US" altLang="zh-CN" sz="1800" b="0" dirty="0">
                    <a:latin typeface="+mn-lt"/>
                    <a:ea typeface="+mn-ea"/>
                    <a:sym typeface="+mn-lt"/>
                  </a:rPr>
                  <a:t>  </a:t>
                </a:r>
                <a:r>
                  <a:rPr lang="en-US" altLang="zh-CN" b="0" dirty="0">
                    <a:latin typeface="+mn-lt"/>
                    <a:ea typeface="+mn-ea"/>
                    <a:sym typeface="+mn-lt"/>
                  </a:rPr>
                  <a:t> 1.1  </a:t>
                </a:r>
                <a:r>
                  <a:rPr lang="zh-CN" altLang="en-US" b="0" dirty="0">
                    <a:latin typeface="+mn-lt"/>
                    <a:ea typeface="+mn-ea"/>
                    <a:sym typeface="+mn-lt"/>
                  </a:rPr>
                  <a:t>编写目的</a:t>
                </a:r>
                <a:endParaRPr lang="en-US" altLang="zh-CN" b="0" dirty="0">
                  <a:latin typeface="+mn-lt"/>
                  <a:ea typeface="+mn-ea"/>
                  <a:sym typeface="+mn-lt"/>
                </a:endParaRPr>
              </a:p>
              <a:p>
                <a:pPr>
                  <a:lnSpc>
                    <a:spcPct val="150000"/>
                  </a:lnSpc>
                </a:pPr>
                <a:r>
                  <a:rPr lang="en-US" altLang="zh-CN" b="0" dirty="0">
                    <a:latin typeface="+mn-lt"/>
                    <a:ea typeface="+mn-ea"/>
                    <a:sym typeface="+mn-lt"/>
                  </a:rPr>
                  <a:t>   1.2  </a:t>
                </a:r>
                <a:r>
                  <a:rPr lang="zh-CN" altLang="en-US" b="0" dirty="0">
                    <a:latin typeface="+mn-lt"/>
                    <a:ea typeface="+mn-ea"/>
                    <a:sym typeface="+mn-lt"/>
                  </a:rPr>
                  <a:t>目标读者</a:t>
                </a:r>
                <a:endParaRPr lang="zh-CN" altLang="en-US" sz="1050" b="0" dirty="0">
                  <a:gradFill>
                    <a:gsLst>
                      <a:gs pos="21000">
                        <a:srgbClr val="53575C"/>
                      </a:gs>
                      <a:gs pos="88000">
                        <a:srgbClr val="C5C7CA"/>
                      </a:gs>
                    </a:gsLst>
                    <a:lin ang="5400000"/>
                  </a:gradFill>
                  <a:effectLst/>
                  <a:latin typeface="+mn-lt"/>
                  <a:ea typeface="+mn-ea"/>
                  <a:sym typeface="+mn-lt"/>
                </a:endParaRPr>
              </a:p>
              <a:p>
                <a:pPr indent="0">
                  <a:lnSpc>
                    <a:spcPct val="150000"/>
                  </a:lnSpc>
                  <a:buFont typeface="+mj-lt"/>
                  <a:buNone/>
                </a:pPr>
                <a:r>
                  <a:rPr lang="en-US" altLang="zh-CN" sz="1800" dirty="0">
                    <a:solidFill>
                      <a:schemeClr val="accent1"/>
                    </a:solidFill>
                    <a:effectLst>
                      <a:outerShdw blurRad="38100" dist="25400" dir="5400000" algn="ctr" rotWithShape="0">
                        <a:srgbClr val="6E747A">
                          <a:alpha val="43000"/>
                        </a:srgbClr>
                      </a:outerShdw>
                    </a:effectLst>
                    <a:latin typeface="+mn-lt"/>
                    <a:ea typeface="+mn-ea"/>
                    <a:sym typeface="+mn-lt"/>
                  </a:rPr>
                  <a:t>2.  </a:t>
                </a:r>
                <a:r>
                  <a:rPr lang="zh-CN" altLang="en-US" sz="1800" dirty="0">
                    <a:solidFill>
                      <a:schemeClr val="accent1"/>
                    </a:solidFill>
                    <a:effectLst>
                      <a:outerShdw blurRad="38100" dist="25400" dir="5400000" algn="ctr" rotWithShape="0">
                        <a:srgbClr val="6E747A">
                          <a:alpha val="43000"/>
                        </a:srgbClr>
                      </a:outerShdw>
                    </a:effectLst>
                    <a:latin typeface="+mn-lt"/>
                    <a:ea typeface="+mn-ea"/>
                    <a:sym typeface="+mn-lt"/>
                  </a:rPr>
                  <a:t>项目简介  </a:t>
                </a:r>
                <a:r>
                  <a:rPr lang="zh-CN" altLang="en-US" sz="1800" dirty="0">
                    <a:latin typeface="+mn-lt"/>
                    <a:ea typeface="+mn-ea"/>
                    <a:sym typeface="+mn-lt"/>
                  </a:rPr>
                  <a:t>        </a:t>
                </a:r>
                <a:r>
                  <a:rPr lang="zh-CN" altLang="en-US" sz="1800" b="0" dirty="0">
                    <a:latin typeface="+mn-lt"/>
                    <a:ea typeface="+mn-ea"/>
                    <a:sym typeface="+mn-lt"/>
                  </a:rPr>
                  <a:t>                                        </a:t>
                </a:r>
                <a:r>
                  <a:rPr lang="zh-CN" altLang="en-US" sz="1800" b="0" dirty="0">
                    <a:gradFill>
                      <a:gsLst>
                        <a:gs pos="21000">
                          <a:srgbClr val="53575C"/>
                        </a:gs>
                        <a:gs pos="88000">
                          <a:srgbClr val="C5C7CA"/>
                        </a:gs>
                      </a:gsLst>
                      <a:lin ang="5400000"/>
                    </a:gradFill>
                    <a:effectLst/>
                    <a:latin typeface="+mn-lt"/>
                    <a:ea typeface="+mn-ea"/>
                    <a:sym typeface="+mn-lt"/>
                  </a:rPr>
                  <a:t> </a:t>
                </a:r>
                <a:endParaRPr lang="zh-CN" altLang="en-US" sz="1800" b="0" dirty="0">
                  <a:latin typeface="+mn-lt"/>
                  <a:ea typeface="+mn-ea"/>
                  <a:sym typeface="+mn-lt"/>
                </a:endParaRPr>
              </a:p>
              <a:p>
                <a:pPr indent="0">
                  <a:lnSpc>
                    <a:spcPct val="150000"/>
                  </a:lnSpc>
                  <a:buFont typeface="+mj-lt"/>
                  <a:buNone/>
                </a:pPr>
                <a:r>
                  <a:rPr lang="en-US" altLang="zh-CN" sz="1800" b="0" dirty="0">
                    <a:latin typeface="+mn-lt"/>
                    <a:ea typeface="+mn-ea"/>
                    <a:sym typeface="+mn-lt"/>
                  </a:rPr>
                  <a:t>  </a:t>
                </a:r>
                <a:r>
                  <a:rPr lang="en-US" altLang="zh-CN" b="0" dirty="0">
                    <a:latin typeface="+mn-lt"/>
                    <a:ea typeface="+mn-ea"/>
                    <a:sym typeface="+mn-lt"/>
                  </a:rPr>
                  <a:t> 2.1  </a:t>
                </a:r>
                <a:r>
                  <a:rPr lang="zh-CN" altLang="en-US" b="0" dirty="0">
                    <a:latin typeface="+mn-lt"/>
                    <a:ea typeface="+mn-ea"/>
                    <a:sym typeface="+mn-lt"/>
                  </a:rPr>
                  <a:t>项目背景</a:t>
                </a:r>
                <a:endParaRPr lang="en-US" altLang="zh-CN" b="0" dirty="0">
                  <a:latin typeface="+mn-lt"/>
                  <a:ea typeface="+mn-ea"/>
                  <a:sym typeface="+mn-lt"/>
                </a:endParaRPr>
              </a:p>
              <a:p>
                <a:pPr indent="0">
                  <a:lnSpc>
                    <a:spcPct val="150000"/>
                  </a:lnSpc>
                  <a:buFont typeface="+mj-lt"/>
                  <a:buNone/>
                </a:pPr>
                <a:r>
                  <a:rPr lang="en-US" altLang="zh-CN" sz="1800" b="0" dirty="0">
                    <a:latin typeface="+mn-lt"/>
                    <a:ea typeface="+mn-ea"/>
                    <a:sym typeface="+mn-lt"/>
                  </a:rPr>
                  <a:t>   </a:t>
                </a:r>
                <a:r>
                  <a:rPr lang="en-US" altLang="zh-CN" b="0" dirty="0">
                    <a:latin typeface="+mn-lt"/>
                    <a:ea typeface="+mn-ea"/>
                    <a:sym typeface="+mn-lt"/>
                  </a:rPr>
                  <a:t>2.2 </a:t>
                </a:r>
                <a:r>
                  <a:rPr lang="zh-CN" altLang="en-US" b="0" dirty="0">
                    <a:latin typeface="+mn-lt"/>
                    <a:ea typeface="+mn-ea"/>
                    <a:sym typeface="+mn-lt"/>
                  </a:rPr>
                  <a:t>需求获取</a:t>
                </a:r>
                <a:endParaRPr lang="en-US" altLang="zh-CN" b="0" dirty="0">
                  <a:latin typeface="+mn-lt"/>
                  <a:ea typeface="+mn-ea"/>
                  <a:sym typeface="+mn-lt"/>
                </a:endParaRPr>
              </a:p>
              <a:p>
                <a:pPr indent="0">
                  <a:lnSpc>
                    <a:spcPct val="150000"/>
                  </a:lnSpc>
                  <a:buFont typeface="+mj-lt"/>
                  <a:buNone/>
                </a:pPr>
                <a:r>
                  <a:rPr lang="en-US" altLang="zh-CN" sz="1800" dirty="0">
                    <a:solidFill>
                      <a:schemeClr val="accent1"/>
                    </a:solidFill>
                    <a:effectLst>
                      <a:outerShdw blurRad="38100" dist="25400" dir="5400000" algn="ctr" rotWithShape="0">
                        <a:srgbClr val="6E747A">
                          <a:alpha val="43000"/>
                        </a:srgbClr>
                      </a:outerShdw>
                    </a:effectLst>
                    <a:latin typeface="+mn-lt"/>
                    <a:ea typeface="+mn-ea"/>
                    <a:sym typeface="+mn-lt"/>
                  </a:rPr>
                  <a:t>3. </a:t>
                </a:r>
                <a:r>
                  <a:rPr lang="zh-CN" altLang="en-US" sz="1800" dirty="0">
                    <a:solidFill>
                      <a:schemeClr val="accent1"/>
                    </a:solidFill>
                    <a:effectLst>
                      <a:outerShdw blurRad="38100" dist="25400" dir="5400000" algn="ctr" rotWithShape="0">
                        <a:srgbClr val="6E747A">
                          <a:alpha val="43000"/>
                        </a:srgbClr>
                      </a:outerShdw>
                    </a:effectLst>
                    <a:latin typeface="+mn-lt"/>
                    <a:ea typeface="+mn-ea"/>
                    <a:sym typeface="+mn-lt"/>
                  </a:rPr>
                  <a:t>需求分析</a:t>
                </a:r>
                <a:endParaRPr lang="en-US" altLang="zh-CN" sz="1800" dirty="0">
                  <a:solidFill>
                    <a:schemeClr val="accent1"/>
                  </a:solidFill>
                  <a:effectLst>
                    <a:outerShdw blurRad="38100" dist="25400" dir="5400000" algn="ctr" rotWithShape="0">
                      <a:srgbClr val="6E747A">
                        <a:alpha val="43000"/>
                      </a:srgbClr>
                    </a:outerShdw>
                  </a:effectLst>
                  <a:latin typeface="+mn-lt"/>
                  <a:ea typeface="+mn-ea"/>
                  <a:sym typeface="+mn-lt"/>
                </a:endParaRPr>
              </a:p>
              <a:p>
                <a:pPr indent="0">
                  <a:lnSpc>
                    <a:spcPct val="150000"/>
                  </a:lnSpc>
                  <a:buFont typeface="+mj-lt"/>
                  <a:buNone/>
                </a:pPr>
                <a:r>
                  <a:rPr lang="en-US" altLang="zh-CN" sz="1800" b="0" dirty="0">
                    <a:solidFill>
                      <a:schemeClr val="accent1"/>
                    </a:solidFill>
                    <a:effectLst>
                      <a:outerShdw blurRad="38100" dist="25400" dir="5400000" algn="ctr" rotWithShape="0">
                        <a:srgbClr val="6E747A">
                          <a:alpha val="43000"/>
                        </a:srgbClr>
                      </a:outerShdw>
                    </a:effectLst>
                    <a:latin typeface="+mn-lt"/>
                    <a:ea typeface="+mn-ea"/>
                    <a:sym typeface="+mn-lt"/>
                  </a:rPr>
                  <a:t>   </a:t>
                </a:r>
                <a:r>
                  <a:rPr lang="en-US" altLang="zh-CN" b="0" dirty="0">
                    <a:latin typeface="+mn-lt"/>
                    <a:ea typeface="+mn-ea"/>
                    <a:sym typeface="+mn-lt"/>
                  </a:rPr>
                  <a:t>3.1  </a:t>
                </a:r>
                <a:r>
                  <a:rPr lang="zh-CN" altLang="en-US" b="0" dirty="0">
                    <a:latin typeface="+mn-lt"/>
                    <a:ea typeface="+mn-ea"/>
                    <a:sym typeface="+mn-lt"/>
                  </a:rPr>
                  <a:t>功能性需求</a:t>
                </a:r>
                <a:endParaRPr lang="en-US" altLang="zh-CN" b="0" dirty="0">
                  <a:latin typeface="+mn-lt"/>
                  <a:ea typeface="+mn-ea"/>
                  <a:sym typeface="+mn-lt"/>
                </a:endParaRPr>
              </a:p>
              <a:p>
                <a:pPr indent="0">
                  <a:lnSpc>
                    <a:spcPct val="150000"/>
                  </a:lnSpc>
                  <a:buFont typeface="+mj-lt"/>
                  <a:buNone/>
                </a:pPr>
                <a:r>
                  <a:rPr lang="en-US" altLang="zh-CN" b="0" dirty="0">
                    <a:latin typeface="+mn-lt"/>
                    <a:ea typeface="+mn-ea"/>
                    <a:sym typeface="+mn-lt"/>
                  </a:rPr>
                  <a:t>   3.2  </a:t>
                </a:r>
                <a:r>
                  <a:rPr lang="zh-CN" altLang="en-US" b="0" dirty="0">
                    <a:latin typeface="+mn-lt"/>
                    <a:ea typeface="+mn-ea"/>
                    <a:sym typeface="+mn-lt"/>
                  </a:rPr>
                  <a:t>非功能性需求</a:t>
                </a:r>
              </a:p>
            </p:txBody>
          </p:sp>
          <p:cxnSp>
            <p:nvCxnSpPr>
              <p:cNvPr id="8" name="îsliḍê"/>
              <p:cNvCxnSpPr/>
              <p:nvPr/>
            </p:nvCxnSpPr>
            <p:spPr>
              <a:xfrm>
                <a:off x="3696888" y="1780800"/>
                <a:ext cx="0" cy="4003616"/>
              </a:xfrm>
              <a:prstGeom prst="line">
                <a:avLst/>
              </a:prstGeom>
              <a:solidFill>
                <a:srgbClr val="FFCC00"/>
              </a:solidFill>
              <a:ln w="3175" cap="flat" cmpd="sng" algn="ctr">
                <a:solidFill>
                  <a:schemeClr val="bg1">
                    <a:lumMod val="75000"/>
                  </a:schemeClr>
                </a:solidFill>
                <a:prstDash val="solid"/>
                <a:round/>
                <a:headEnd type="none" w="med" len="med"/>
                <a:tailEnd type="none" w="med" len="med"/>
              </a:ln>
              <a:effectLst/>
            </p:spPr>
          </p:cxnSp>
          <p:sp>
            <p:nvSpPr>
              <p:cNvPr id="9" name="íSlîḍé"/>
              <p:cNvSpPr txBox="1"/>
              <p:nvPr/>
            </p:nvSpPr>
            <p:spPr>
              <a:xfrm>
                <a:off x="1175743" y="1700808"/>
                <a:ext cx="2521108" cy="523220"/>
              </a:xfrm>
              <a:prstGeom prst="rect">
                <a:avLst/>
              </a:prstGeom>
              <a:solidFill>
                <a:schemeClr val="bg1"/>
              </a:solidFill>
            </p:spPr>
            <p:txBody>
              <a:bodyPr wrap="square" rtlCol="0">
                <a:spAutoFit/>
              </a:bodyPr>
              <a:lstStyle/>
              <a:p>
                <a:pPr algn="r"/>
                <a:r>
                  <a:rPr lang="tr-TR" sz="2800" b="1" dirty="0">
                    <a:solidFill>
                      <a:schemeClr val="accent1"/>
                    </a:solidFill>
                    <a:cs typeface="+mn-ea"/>
                    <a:sym typeface="+mn-lt"/>
                  </a:rPr>
                  <a:t>CONTENTS</a:t>
                </a:r>
              </a:p>
            </p:txBody>
          </p:sp>
        </p:grpSp>
        <p:sp>
          <p:nvSpPr>
            <p:cNvPr id="10" name="iṡlïḓè"/>
            <p:cNvSpPr>
              <a:spLocks noChangeAspect="1"/>
            </p:cNvSpPr>
            <p:nvPr/>
          </p:nvSpPr>
          <p:spPr bwMode="auto">
            <a:xfrm>
              <a:off x="2379533" y="4867348"/>
              <a:ext cx="870506" cy="915667"/>
            </a:xfrm>
            <a:custGeom>
              <a:avLst/>
              <a:gdLst>
                <a:gd name="T0" fmla="*/ 3353 w 5127"/>
                <a:gd name="T1" fmla="*/ 1728 h 5401"/>
                <a:gd name="T2" fmla="*/ 2183 w 5127"/>
                <a:gd name="T3" fmla="*/ 1608 h 5401"/>
                <a:gd name="T4" fmla="*/ 3353 w 5127"/>
                <a:gd name="T5" fmla="*/ 1488 h 5401"/>
                <a:gd name="T6" fmla="*/ 3103 w 5127"/>
                <a:gd name="T7" fmla="*/ 2231 h 5401"/>
                <a:gd name="T8" fmla="*/ 3103 w 5127"/>
                <a:gd name="T9" fmla="*/ 1991 h 5401"/>
                <a:gd name="T10" fmla="*/ 2432 w 5127"/>
                <a:gd name="T11" fmla="*/ 2111 h 5401"/>
                <a:gd name="T12" fmla="*/ 3103 w 5127"/>
                <a:gd name="T13" fmla="*/ 2231 h 5401"/>
                <a:gd name="T14" fmla="*/ 3353 w 5127"/>
                <a:gd name="T15" fmla="*/ 2648 h 5401"/>
                <a:gd name="T16" fmla="*/ 2183 w 5127"/>
                <a:gd name="T17" fmla="*/ 2768 h 5401"/>
                <a:gd name="T18" fmla="*/ 3353 w 5127"/>
                <a:gd name="T19" fmla="*/ 2888 h 5401"/>
                <a:gd name="T20" fmla="*/ 2552 w 5127"/>
                <a:gd name="T21" fmla="*/ 3151 h 5401"/>
                <a:gd name="T22" fmla="*/ 2552 w 5127"/>
                <a:gd name="T23" fmla="*/ 3391 h 5401"/>
                <a:gd name="T24" fmla="*/ 3223 w 5127"/>
                <a:gd name="T25" fmla="*/ 3271 h 5401"/>
                <a:gd name="T26" fmla="*/ 2552 w 5127"/>
                <a:gd name="T27" fmla="*/ 3151 h 5401"/>
                <a:gd name="T28" fmla="*/ 4448 w 5127"/>
                <a:gd name="T29" fmla="*/ 1442 h 5401"/>
                <a:gd name="T30" fmla="*/ 4688 w 5127"/>
                <a:gd name="T31" fmla="*/ 1442 h 5401"/>
                <a:gd name="T32" fmla="*/ 3988 w 5127"/>
                <a:gd name="T33" fmla="*/ 0 h 5401"/>
                <a:gd name="T34" fmla="*/ 0 w 5127"/>
                <a:gd name="T35" fmla="*/ 604 h 5401"/>
                <a:gd name="T36" fmla="*/ 120 w 5127"/>
                <a:gd name="T37" fmla="*/ 1792 h 5401"/>
                <a:gd name="T38" fmla="*/ 686 w 5127"/>
                <a:gd name="T39" fmla="*/ 1672 h 5401"/>
                <a:gd name="T40" fmla="*/ 240 w 5127"/>
                <a:gd name="T41" fmla="*/ 1552 h 5401"/>
                <a:gd name="T42" fmla="*/ 604 w 5127"/>
                <a:gd name="T43" fmla="*/ 240 h 5401"/>
                <a:gd name="T44" fmla="*/ 968 w 5127"/>
                <a:gd name="T45" fmla="*/ 4179 h 5401"/>
                <a:gd name="T46" fmla="*/ 3904 w 5127"/>
                <a:gd name="T47" fmla="*/ 4879 h 5401"/>
                <a:gd name="T48" fmla="*/ 3904 w 5127"/>
                <a:gd name="T49" fmla="*/ 4639 h 5401"/>
                <a:gd name="T50" fmla="*/ 1208 w 5127"/>
                <a:gd name="T51" fmla="*/ 4179 h 5401"/>
                <a:gd name="T52" fmla="*/ 1086 w 5127"/>
                <a:gd name="T53" fmla="*/ 240 h 5401"/>
                <a:gd name="T54" fmla="*/ 4448 w 5127"/>
                <a:gd name="T55" fmla="*/ 700 h 5401"/>
                <a:gd name="T56" fmla="*/ 4568 w 5127"/>
                <a:gd name="T57" fmla="*/ 2000 h 5401"/>
                <a:gd name="T58" fmla="*/ 4568 w 5127"/>
                <a:gd name="T59" fmla="*/ 2240 h 5401"/>
                <a:gd name="T60" fmla="*/ 4887 w 5127"/>
                <a:gd name="T61" fmla="*/ 2340 h 5401"/>
                <a:gd name="T62" fmla="*/ 5007 w 5127"/>
                <a:gd name="T63" fmla="*/ 3838 h 5401"/>
                <a:gd name="T64" fmla="*/ 5127 w 5127"/>
                <a:gd name="T65" fmla="*/ 2340 h 5401"/>
                <a:gd name="T66" fmla="*/ 4568 w 5127"/>
                <a:gd name="T67" fmla="*/ 5139 h 5401"/>
                <a:gd name="T68" fmla="*/ 4448 w 5127"/>
                <a:gd name="T69" fmla="*/ 5281 h 5401"/>
                <a:gd name="T70" fmla="*/ 4688 w 5127"/>
                <a:gd name="T71" fmla="*/ 5281 h 5401"/>
                <a:gd name="T72" fmla="*/ 4568 w 5127"/>
                <a:gd name="T73" fmla="*/ 5139 h 5401"/>
                <a:gd name="T74" fmla="*/ 4448 w 5127"/>
                <a:gd name="T75" fmla="*/ 2559 h 5401"/>
                <a:gd name="T76" fmla="*/ 4568 w 5127"/>
                <a:gd name="T77" fmla="*/ 4974 h 5401"/>
                <a:gd name="T78" fmla="*/ 4688 w 5127"/>
                <a:gd name="T79" fmla="*/ 2559 h 5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127" h="5401">
                  <a:moveTo>
                    <a:pt x="3473" y="1608"/>
                  </a:moveTo>
                  <a:cubicBezTo>
                    <a:pt x="3473" y="1674"/>
                    <a:pt x="3419" y="1728"/>
                    <a:pt x="3353" y="1728"/>
                  </a:cubicBezTo>
                  <a:lnTo>
                    <a:pt x="2303" y="1728"/>
                  </a:lnTo>
                  <a:cubicBezTo>
                    <a:pt x="2236" y="1728"/>
                    <a:pt x="2183" y="1674"/>
                    <a:pt x="2183" y="1608"/>
                  </a:cubicBezTo>
                  <a:cubicBezTo>
                    <a:pt x="2183" y="1542"/>
                    <a:pt x="2236" y="1488"/>
                    <a:pt x="2303" y="1488"/>
                  </a:cubicBezTo>
                  <a:lnTo>
                    <a:pt x="3353" y="1488"/>
                  </a:lnTo>
                  <a:cubicBezTo>
                    <a:pt x="3419" y="1488"/>
                    <a:pt x="3473" y="1542"/>
                    <a:pt x="3473" y="1608"/>
                  </a:cubicBezTo>
                  <a:close/>
                  <a:moveTo>
                    <a:pt x="3103" y="2231"/>
                  </a:moveTo>
                  <a:cubicBezTo>
                    <a:pt x="3170" y="2231"/>
                    <a:pt x="3223" y="2178"/>
                    <a:pt x="3223" y="2111"/>
                  </a:cubicBezTo>
                  <a:cubicBezTo>
                    <a:pt x="3223" y="2045"/>
                    <a:pt x="3170" y="1991"/>
                    <a:pt x="3103" y="1991"/>
                  </a:cubicBezTo>
                  <a:lnTo>
                    <a:pt x="2552" y="1991"/>
                  </a:lnTo>
                  <a:cubicBezTo>
                    <a:pt x="2486" y="1991"/>
                    <a:pt x="2432" y="2045"/>
                    <a:pt x="2432" y="2111"/>
                  </a:cubicBezTo>
                  <a:cubicBezTo>
                    <a:pt x="2432" y="2178"/>
                    <a:pt x="2486" y="2231"/>
                    <a:pt x="2552" y="2231"/>
                  </a:cubicBezTo>
                  <a:lnTo>
                    <a:pt x="3103" y="2231"/>
                  </a:lnTo>
                  <a:close/>
                  <a:moveTo>
                    <a:pt x="3473" y="2768"/>
                  </a:moveTo>
                  <a:cubicBezTo>
                    <a:pt x="3473" y="2701"/>
                    <a:pt x="3419" y="2648"/>
                    <a:pt x="3353" y="2648"/>
                  </a:cubicBezTo>
                  <a:lnTo>
                    <a:pt x="2303" y="2648"/>
                  </a:lnTo>
                  <a:cubicBezTo>
                    <a:pt x="2236" y="2648"/>
                    <a:pt x="2183" y="2701"/>
                    <a:pt x="2183" y="2768"/>
                  </a:cubicBezTo>
                  <a:cubicBezTo>
                    <a:pt x="2183" y="2834"/>
                    <a:pt x="2236" y="2888"/>
                    <a:pt x="2303" y="2888"/>
                  </a:cubicBezTo>
                  <a:lnTo>
                    <a:pt x="3353" y="2888"/>
                  </a:lnTo>
                  <a:cubicBezTo>
                    <a:pt x="3419" y="2888"/>
                    <a:pt x="3473" y="2834"/>
                    <a:pt x="3473" y="2768"/>
                  </a:cubicBezTo>
                  <a:close/>
                  <a:moveTo>
                    <a:pt x="2552" y="3151"/>
                  </a:moveTo>
                  <a:cubicBezTo>
                    <a:pt x="2486" y="3151"/>
                    <a:pt x="2432" y="3205"/>
                    <a:pt x="2432" y="3271"/>
                  </a:cubicBezTo>
                  <a:cubicBezTo>
                    <a:pt x="2432" y="3338"/>
                    <a:pt x="2486" y="3391"/>
                    <a:pt x="2552" y="3391"/>
                  </a:cubicBezTo>
                  <a:lnTo>
                    <a:pt x="3103" y="3391"/>
                  </a:lnTo>
                  <a:cubicBezTo>
                    <a:pt x="3170" y="3391"/>
                    <a:pt x="3223" y="3338"/>
                    <a:pt x="3223" y="3271"/>
                  </a:cubicBezTo>
                  <a:cubicBezTo>
                    <a:pt x="3223" y="3205"/>
                    <a:pt x="3170" y="3151"/>
                    <a:pt x="3103" y="3151"/>
                  </a:cubicBezTo>
                  <a:lnTo>
                    <a:pt x="2552" y="3151"/>
                  </a:lnTo>
                  <a:close/>
                  <a:moveTo>
                    <a:pt x="4448" y="700"/>
                  </a:moveTo>
                  <a:lnTo>
                    <a:pt x="4448" y="1442"/>
                  </a:lnTo>
                  <a:cubicBezTo>
                    <a:pt x="4448" y="1509"/>
                    <a:pt x="4501" y="1562"/>
                    <a:pt x="4568" y="1562"/>
                  </a:cubicBezTo>
                  <a:cubicBezTo>
                    <a:pt x="4634" y="1562"/>
                    <a:pt x="4688" y="1509"/>
                    <a:pt x="4688" y="1442"/>
                  </a:cubicBezTo>
                  <a:lnTo>
                    <a:pt x="4688" y="700"/>
                  </a:lnTo>
                  <a:cubicBezTo>
                    <a:pt x="4688" y="314"/>
                    <a:pt x="4374" y="0"/>
                    <a:pt x="3988" y="0"/>
                  </a:cubicBezTo>
                  <a:lnTo>
                    <a:pt x="604" y="0"/>
                  </a:lnTo>
                  <a:cubicBezTo>
                    <a:pt x="271" y="0"/>
                    <a:pt x="0" y="271"/>
                    <a:pt x="0" y="604"/>
                  </a:cubicBezTo>
                  <a:lnTo>
                    <a:pt x="0" y="1672"/>
                  </a:lnTo>
                  <a:cubicBezTo>
                    <a:pt x="0" y="1738"/>
                    <a:pt x="53" y="1792"/>
                    <a:pt x="120" y="1792"/>
                  </a:cubicBezTo>
                  <a:lnTo>
                    <a:pt x="566" y="1792"/>
                  </a:lnTo>
                  <a:cubicBezTo>
                    <a:pt x="632" y="1792"/>
                    <a:pt x="686" y="1738"/>
                    <a:pt x="686" y="1672"/>
                  </a:cubicBezTo>
                  <a:cubicBezTo>
                    <a:pt x="686" y="1606"/>
                    <a:pt x="632" y="1552"/>
                    <a:pt x="566" y="1552"/>
                  </a:cubicBezTo>
                  <a:lnTo>
                    <a:pt x="240" y="1552"/>
                  </a:lnTo>
                  <a:lnTo>
                    <a:pt x="240" y="604"/>
                  </a:lnTo>
                  <a:cubicBezTo>
                    <a:pt x="240" y="403"/>
                    <a:pt x="403" y="240"/>
                    <a:pt x="604" y="240"/>
                  </a:cubicBezTo>
                  <a:cubicBezTo>
                    <a:pt x="805" y="240"/>
                    <a:pt x="968" y="403"/>
                    <a:pt x="968" y="604"/>
                  </a:cubicBezTo>
                  <a:lnTo>
                    <a:pt x="968" y="4179"/>
                  </a:lnTo>
                  <a:cubicBezTo>
                    <a:pt x="968" y="4565"/>
                    <a:pt x="1282" y="4879"/>
                    <a:pt x="1668" y="4879"/>
                  </a:cubicBezTo>
                  <a:lnTo>
                    <a:pt x="3904" y="4879"/>
                  </a:lnTo>
                  <a:cubicBezTo>
                    <a:pt x="3970" y="4879"/>
                    <a:pt x="4024" y="4825"/>
                    <a:pt x="4024" y="4759"/>
                  </a:cubicBezTo>
                  <a:cubicBezTo>
                    <a:pt x="4024" y="4693"/>
                    <a:pt x="3970" y="4639"/>
                    <a:pt x="3904" y="4639"/>
                  </a:cubicBezTo>
                  <a:lnTo>
                    <a:pt x="1668" y="4639"/>
                  </a:lnTo>
                  <a:cubicBezTo>
                    <a:pt x="1415" y="4639"/>
                    <a:pt x="1208" y="4433"/>
                    <a:pt x="1208" y="4179"/>
                  </a:cubicBezTo>
                  <a:lnTo>
                    <a:pt x="1208" y="604"/>
                  </a:lnTo>
                  <a:cubicBezTo>
                    <a:pt x="1208" y="468"/>
                    <a:pt x="1163" y="341"/>
                    <a:pt x="1086" y="240"/>
                  </a:cubicBezTo>
                  <a:lnTo>
                    <a:pt x="3988" y="240"/>
                  </a:lnTo>
                  <a:cubicBezTo>
                    <a:pt x="4241" y="240"/>
                    <a:pt x="4448" y="446"/>
                    <a:pt x="4448" y="700"/>
                  </a:cubicBezTo>
                  <a:close/>
                  <a:moveTo>
                    <a:pt x="4787" y="2000"/>
                  </a:moveTo>
                  <a:lnTo>
                    <a:pt x="4568" y="2000"/>
                  </a:lnTo>
                  <a:cubicBezTo>
                    <a:pt x="4501" y="2000"/>
                    <a:pt x="4448" y="2054"/>
                    <a:pt x="4448" y="2120"/>
                  </a:cubicBezTo>
                  <a:cubicBezTo>
                    <a:pt x="4448" y="2187"/>
                    <a:pt x="4501" y="2240"/>
                    <a:pt x="4568" y="2240"/>
                  </a:cubicBezTo>
                  <a:lnTo>
                    <a:pt x="4787" y="2240"/>
                  </a:lnTo>
                  <a:cubicBezTo>
                    <a:pt x="4842" y="2240"/>
                    <a:pt x="4887" y="2285"/>
                    <a:pt x="4887" y="2340"/>
                  </a:cubicBezTo>
                  <a:lnTo>
                    <a:pt x="4887" y="3718"/>
                  </a:lnTo>
                  <a:cubicBezTo>
                    <a:pt x="4887" y="3785"/>
                    <a:pt x="4941" y="3838"/>
                    <a:pt x="5007" y="3838"/>
                  </a:cubicBezTo>
                  <a:cubicBezTo>
                    <a:pt x="5073" y="3838"/>
                    <a:pt x="5127" y="3785"/>
                    <a:pt x="5127" y="3718"/>
                  </a:cubicBezTo>
                  <a:lnTo>
                    <a:pt x="5127" y="2340"/>
                  </a:lnTo>
                  <a:cubicBezTo>
                    <a:pt x="5127" y="2153"/>
                    <a:pt x="4975" y="2000"/>
                    <a:pt x="4787" y="2000"/>
                  </a:cubicBezTo>
                  <a:close/>
                  <a:moveTo>
                    <a:pt x="4568" y="5139"/>
                  </a:moveTo>
                  <a:cubicBezTo>
                    <a:pt x="4501" y="5139"/>
                    <a:pt x="4448" y="5193"/>
                    <a:pt x="4448" y="5259"/>
                  </a:cubicBezTo>
                  <a:lnTo>
                    <a:pt x="4448" y="5281"/>
                  </a:lnTo>
                  <a:cubicBezTo>
                    <a:pt x="4448" y="5347"/>
                    <a:pt x="4501" y="5401"/>
                    <a:pt x="4568" y="5401"/>
                  </a:cubicBezTo>
                  <a:cubicBezTo>
                    <a:pt x="4634" y="5401"/>
                    <a:pt x="4688" y="5347"/>
                    <a:pt x="4688" y="5281"/>
                  </a:cubicBezTo>
                  <a:lnTo>
                    <a:pt x="4688" y="5259"/>
                  </a:lnTo>
                  <a:cubicBezTo>
                    <a:pt x="4688" y="5193"/>
                    <a:pt x="4634" y="5139"/>
                    <a:pt x="4568" y="5139"/>
                  </a:cubicBezTo>
                  <a:close/>
                  <a:moveTo>
                    <a:pt x="4568" y="2439"/>
                  </a:moveTo>
                  <a:cubicBezTo>
                    <a:pt x="4501" y="2439"/>
                    <a:pt x="4448" y="2492"/>
                    <a:pt x="4448" y="2559"/>
                  </a:cubicBezTo>
                  <a:lnTo>
                    <a:pt x="4448" y="4854"/>
                  </a:lnTo>
                  <a:cubicBezTo>
                    <a:pt x="4448" y="4920"/>
                    <a:pt x="4501" y="4974"/>
                    <a:pt x="4568" y="4974"/>
                  </a:cubicBezTo>
                  <a:cubicBezTo>
                    <a:pt x="4634" y="4974"/>
                    <a:pt x="4688" y="4920"/>
                    <a:pt x="4688" y="4854"/>
                  </a:cubicBezTo>
                  <a:lnTo>
                    <a:pt x="4688" y="2559"/>
                  </a:lnTo>
                  <a:cubicBezTo>
                    <a:pt x="4688" y="2492"/>
                    <a:pt x="4634" y="2439"/>
                    <a:pt x="4568" y="2439"/>
                  </a:cubicBezTo>
                  <a:close/>
                </a:path>
              </a:pathLst>
            </a:custGeom>
            <a:solidFill>
              <a:schemeClr val="bg1">
                <a:lumMod val="85000"/>
              </a:schemeClr>
            </a:solidFill>
            <a:ln>
              <a:noFill/>
            </a:ln>
          </p:spPr>
          <p:txBody>
            <a:bodyPr/>
            <a:lstStyle/>
            <a:p>
              <a:endParaRPr lang="zh-CN" altLang="en-US">
                <a:cs typeface="+mn-ea"/>
                <a:sym typeface="+mn-lt"/>
              </a:endParaRPr>
            </a:p>
          </p:txBody>
        </p:sp>
      </p:grpSp>
      <p:sp>
        <p:nvSpPr>
          <p:cNvPr id="13" name="îṥľidé">
            <a:extLst>
              <a:ext uri="{FF2B5EF4-FFF2-40B4-BE49-F238E27FC236}">
                <a16:creationId xmlns:a16="http://schemas.microsoft.com/office/drawing/2014/main" id="{2960EC10-8876-4718-92D6-449B3E20637F}"/>
              </a:ext>
            </a:extLst>
          </p:cNvPr>
          <p:cNvSpPr txBox="1"/>
          <p:nvPr/>
        </p:nvSpPr>
        <p:spPr bwMode="auto">
          <a:xfrm>
            <a:off x="7687114" y="1809037"/>
            <a:ext cx="2381058" cy="4003616"/>
          </a:xfrm>
          <a:prstGeom prst="rect">
            <a:avLst/>
          </a:prstGeom>
          <a:noFill/>
        </p:spPr>
        <p:txBody>
          <a:bodyPr wrap="square" tIns="0" anchor="t">
            <a:noAutofit/>
          </a:bodyPr>
          <a:lstStyle>
            <a:defPPr>
              <a:defRPr lang="zh-CN"/>
            </a:defPPr>
            <a:lvl1pPr>
              <a:defRPr sz="1600" b="1">
                <a:latin typeface="Arial" panose="020B0604020202020204" pitchFamily="34" charset="0"/>
                <a:ea typeface="微软雅黑" panose="020B0503020204020204" pitchFamily="34" charset="-122"/>
                <a:cs typeface="+mn-ea"/>
              </a:defRPr>
            </a:lvl1pPr>
            <a:lvl2pPr marL="742950" indent="-285750">
              <a:defRPr sz="3200" b="1">
                <a:solidFill>
                  <a:srgbClr val="4D4D4D"/>
                </a:solidFill>
                <a:latin typeface="Arial" panose="020B0604020202020204" pitchFamily="34" charset="0"/>
                <a:ea typeface="黑体" panose="02010609060101010101" pitchFamily="49" charset="-122"/>
              </a:defRPr>
            </a:lvl2pPr>
            <a:lvl3pPr marL="1143000" indent="-228600">
              <a:defRPr sz="3200" b="1">
                <a:solidFill>
                  <a:srgbClr val="4D4D4D"/>
                </a:solidFill>
                <a:latin typeface="Arial" panose="020B0604020202020204" pitchFamily="34" charset="0"/>
                <a:ea typeface="黑体" panose="02010609060101010101" pitchFamily="49" charset="-122"/>
              </a:defRPr>
            </a:lvl3pPr>
            <a:lvl4pPr marL="1600200" indent="-228600">
              <a:defRPr sz="3200" b="1">
                <a:solidFill>
                  <a:srgbClr val="4D4D4D"/>
                </a:solidFill>
                <a:latin typeface="Arial" panose="020B0604020202020204" pitchFamily="34" charset="0"/>
                <a:ea typeface="黑体" panose="02010609060101010101" pitchFamily="49" charset="-122"/>
              </a:defRPr>
            </a:lvl4pPr>
            <a:lvl5pPr marL="2057400" indent="-228600">
              <a:defRPr sz="3200" b="1">
                <a:solidFill>
                  <a:srgbClr val="4D4D4D"/>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3200" b="1">
                <a:solidFill>
                  <a:srgbClr val="4D4D4D"/>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3200" b="1">
                <a:solidFill>
                  <a:srgbClr val="4D4D4D"/>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3200" b="1">
                <a:solidFill>
                  <a:srgbClr val="4D4D4D"/>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3200" b="1">
                <a:solidFill>
                  <a:srgbClr val="4D4D4D"/>
                </a:solidFill>
                <a:latin typeface="Arial" panose="020B0604020202020204" pitchFamily="34" charset="0"/>
                <a:ea typeface="黑体" panose="02010609060101010101" pitchFamily="49" charset="-122"/>
              </a:defRPr>
            </a:lvl9pPr>
          </a:lstStyle>
          <a:p>
            <a:pPr>
              <a:lnSpc>
                <a:spcPct val="150000"/>
              </a:lnSpc>
            </a:pPr>
            <a:r>
              <a:rPr lang="en-US" altLang="zh-CN" sz="1800" dirty="0">
                <a:solidFill>
                  <a:schemeClr val="accent1"/>
                </a:solidFill>
                <a:effectLst>
                  <a:outerShdw blurRad="38100" dist="25400" dir="5400000" algn="ctr" rotWithShape="0">
                    <a:srgbClr val="6E747A">
                      <a:alpha val="43000"/>
                    </a:srgbClr>
                  </a:outerShdw>
                </a:effectLst>
                <a:latin typeface="+mn-lt"/>
                <a:ea typeface="+mn-ea"/>
                <a:sym typeface="+mn-lt"/>
              </a:rPr>
              <a:t>4. </a:t>
            </a:r>
            <a:r>
              <a:rPr lang="zh-CN" altLang="en-US" sz="1800" dirty="0">
                <a:solidFill>
                  <a:schemeClr val="accent1"/>
                </a:solidFill>
                <a:effectLst>
                  <a:outerShdw blurRad="38100" dist="25400" dir="5400000" algn="ctr" rotWithShape="0">
                    <a:srgbClr val="6E747A">
                      <a:alpha val="43000"/>
                    </a:srgbClr>
                  </a:outerShdw>
                </a:effectLst>
                <a:latin typeface="+mn-lt"/>
                <a:ea typeface="+mn-ea"/>
                <a:sym typeface="+mn-lt"/>
              </a:rPr>
              <a:t>总体设计</a:t>
            </a:r>
            <a:r>
              <a:rPr lang="en-US" altLang="zh-CN" sz="1800" b="0" dirty="0">
                <a:latin typeface="+mn-lt"/>
                <a:ea typeface="+mn-ea"/>
                <a:sym typeface="+mn-lt"/>
              </a:rPr>
              <a:t>  </a:t>
            </a:r>
          </a:p>
          <a:p>
            <a:pPr>
              <a:lnSpc>
                <a:spcPct val="150000"/>
              </a:lnSpc>
            </a:pPr>
            <a:r>
              <a:rPr lang="en-US" altLang="zh-CN" b="0" dirty="0">
                <a:latin typeface="+mn-lt"/>
                <a:ea typeface="+mn-ea"/>
                <a:sym typeface="+mn-lt"/>
              </a:rPr>
              <a:t>    4.1  </a:t>
            </a:r>
            <a:r>
              <a:rPr lang="zh-CN" altLang="en-US" b="0" dirty="0">
                <a:latin typeface="+mn-lt"/>
                <a:ea typeface="+mn-ea"/>
                <a:sym typeface="+mn-lt"/>
              </a:rPr>
              <a:t>系统总体架构</a:t>
            </a:r>
            <a:endParaRPr lang="en-US" altLang="zh-CN" b="0" dirty="0">
              <a:latin typeface="+mn-lt"/>
              <a:ea typeface="+mn-ea"/>
              <a:sym typeface="+mn-lt"/>
            </a:endParaRPr>
          </a:p>
          <a:p>
            <a:pPr>
              <a:lnSpc>
                <a:spcPct val="150000"/>
              </a:lnSpc>
            </a:pPr>
            <a:r>
              <a:rPr lang="en-US" altLang="zh-CN" sz="1800" dirty="0">
                <a:solidFill>
                  <a:schemeClr val="accent1"/>
                </a:solidFill>
                <a:effectLst>
                  <a:outerShdw blurRad="38100" dist="25400" dir="5400000" algn="ctr" rotWithShape="0">
                    <a:srgbClr val="6E747A">
                      <a:alpha val="43000"/>
                    </a:srgbClr>
                  </a:outerShdw>
                </a:effectLst>
                <a:latin typeface="+mn-lt"/>
                <a:ea typeface="+mn-ea"/>
                <a:sym typeface="+mn-lt"/>
              </a:rPr>
              <a:t>5. </a:t>
            </a:r>
            <a:r>
              <a:rPr lang="zh-CN" altLang="en-US" sz="1800" dirty="0">
                <a:solidFill>
                  <a:schemeClr val="accent1"/>
                </a:solidFill>
                <a:effectLst>
                  <a:outerShdw blurRad="38100" dist="25400" dir="5400000" algn="ctr" rotWithShape="0">
                    <a:srgbClr val="6E747A">
                      <a:alpha val="43000"/>
                    </a:srgbClr>
                  </a:outerShdw>
                </a:effectLst>
                <a:latin typeface="+mn-lt"/>
                <a:ea typeface="+mn-ea"/>
                <a:sym typeface="+mn-lt"/>
              </a:rPr>
              <a:t>系统详细设计</a:t>
            </a:r>
            <a:endParaRPr lang="en-US" altLang="zh-CN" sz="1800" b="0" dirty="0">
              <a:latin typeface="+mn-lt"/>
              <a:ea typeface="+mn-ea"/>
              <a:sym typeface="+mn-lt"/>
            </a:endParaRPr>
          </a:p>
          <a:p>
            <a:pPr>
              <a:lnSpc>
                <a:spcPct val="150000"/>
              </a:lnSpc>
            </a:pPr>
            <a:r>
              <a:rPr lang="en-US" altLang="zh-CN" sz="1800" dirty="0">
                <a:solidFill>
                  <a:schemeClr val="accent1"/>
                </a:solidFill>
                <a:effectLst>
                  <a:outerShdw blurRad="38100" dist="25400" dir="5400000" algn="ctr" rotWithShape="0">
                    <a:srgbClr val="6E747A">
                      <a:alpha val="43000"/>
                    </a:srgbClr>
                  </a:outerShdw>
                </a:effectLst>
                <a:latin typeface="+mn-lt"/>
                <a:ea typeface="+mn-ea"/>
                <a:sym typeface="+mn-lt"/>
              </a:rPr>
              <a:t>6. </a:t>
            </a:r>
            <a:r>
              <a:rPr lang="zh-CN" altLang="en-US" sz="1800" dirty="0">
                <a:solidFill>
                  <a:schemeClr val="accent1"/>
                </a:solidFill>
                <a:effectLst>
                  <a:outerShdw blurRad="38100" dist="25400" dir="5400000" algn="ctr" rotWithShape="0">
                    <a:srgbClr val="6E747A">
                      <a:alpha val="43000"/>
                    </a:srgbClr>
                  </a:outerShdw>
                </a:effectLst>
                <a:latin typeface="+mn-lt"/>
                <a:ea typeface="+mn-ea"/>
                <a:sym typeface="+mn-lt"/>
              </a:rPr>
              <a:t>模块设计</a:t>
            </a:r>
            <a:endParaRPr lang="en-US" altLang="zh-CN" sz="1800" dirty="0">
              <a:solidFill>
                <a:schemeClr val="accent1"/>
              </a:solidFill>
              <a:effectLst>
                <a:outerShdw blurRad="38100" dist="25400" dir="5400000" algn="ctr" rotWithShape="0">
                  <a:srgbClr val="6E747A">
                    <a:alpha val="43000"/>
                  </a:srgbClr>
                </a:outerShdw>
              </a:effectLst>
              <a:latin typeface="+mn-lt"/>
              <a:ea typeface="+mn-ea"/>
              <a:sym typeface="+mn-lt"/>
            </a:endParaRPr>
          </a:p>
          <a:p>
            <a:pPr>
              <a:lnSpc>
                <a:spcPct val="150000"/>
              </a:lnSpc>
            </a:pPr>
            <a:r>
              <a:rPr lang="en-US" altLang="zh-CN" sz="1800" dirty="0">
                <a:solidFill>
                  <a:schemeClr val="accent1"/>
                </a:solidFill>
                <a:effectLst>
                  <a:outerShdw blurRad="38100" dist="25400" dir="5400000" algn="ctr" rotWithShape="0">
                    <a:srgbClr val="6E747A">
                      <a:alpha val="43000"/>
                    </a:srgbClr>
                  </a:outerShdw>
                </a:effectLst>
                <a:latin typeface="+mn-lt"/>
                <a:ea typeface="+mn-ea"/>
                <a:sym typeface="+mn-lt"/>
              </a:rPr>
              <a:t>7.</a:t>
            </a:r>
            <a:r>
              <a:rPr lang="zh-CN" altLang="en-US" sz="1800" dirty="0">
                <a:solidFill>
                  <a:schemeClr val="accent1"/>
                </a:solidFill>
                <a:effectLst>
                  <a:outerShdw blurRad="38100" dist="25400" dir="5400000" algn="ctr" rotWithShape="0">
                    <a:srgbClr val="6E747A">
                      <a:alpha val="43000"/>
                    </a:srgbClr>
                  </a:outerShdw>
                </a:effectLst>
                <a:latin typeface="+mn-lt"/>
                <a:ea typeface="+mn-ea"/>
                <a:sym typeface="+mn-lt"/>
              </a:rPr>
              <a:t> 接口设计</a:t>
            </a:r>
            <a:r>
              <a:rPr lang="zh-CN" altLang="en-US" sz="1800" b="0" dirty="0">
                <a:latin typeface="+mn-lt"/>
                <a:ea typeface="+mn-ea"/>
                <a:sym typeface="+mn-lt"/>
              </a:rPr>
              <a:t>                                 </a:t>
            </a:r>
            <a:r>
              <a:rPr lang="zh-CN" altLang="en-US" sz="1800" b="0" dirty="0">
                <a:gradFill>
                  <a:gsLst>
                    <a:gs pos="21000">
                      <a:srgbClr val="53575C"/>
                    </a:gs>
                    <a:gs pos="88000">
                      <a:srgbClr val="C5C7CA"/>
                    </a:gs>
                  </a:gsLst>
                  <a:lin ang="5400000"/>
                </a:gradFill>
                <a:effectLst/>
                <a:latin typeface="+mn-lt"/>
                <a:ea typeface="+mn-ea"/>
                <a:sym typeface="+mn-lt"/>
              </a:rPr>
              <a:t> </a:t>
            </a:r>
            <a:endParaRPr lang="en-US" altLang="zh-CN" sz="1800" b="0" dirty="0">
              <a:latin typeface="+mn-lt"/>
              <a:ea typeface="+mn-ea"/>
              <a:sym typeface="+mn-lt"/>
            </a:endParaRPr>
          </a:p>
          <a:p>
            <a:pPr indent="0">
              <a:lnSpc>
                <a:spcPct val="150000"/>
              </a:lnSpc>
              <a:buFont typeface="+mj-lt"/>
              <a:buNone/>
            </a:pPr>
            <a:r>
              <a:rPr lang="en-US" altLang="zh-CN" sz="1800" dirty="0">
                <a:solidFill>
                  <a:schemeClr val="accent1"/>
                </a:solidFill>
                <a:effectLst>
                  <a:outerShdw blurRad="38100" dist="25400" dir="5400000" algn="ctr" rotWithShape="0">
                    <a:srgbClr val="6E747A">
                      <a:alpha val="43000"/>
                    </a:srgbClr>
                  </a:outerShdw>
                </a:effectLst>
                <a:latin typeface="+mn-lt"/>
                <a:ea typeface="+mn-ea"/>
                <a:sym typeface="+mn-lt"/>
              </a:rPr>
              <a:t>8. </a:t>
            </a:r>
            <a:r>
              <a:rPr lang="zh-CN" altLang="en-US" sz="1800" dirty="0">
                <a:solidFill>
                  <a:schemeClr val="accent1"/>
                </a:solidFill>
                <a:effectLst>
                  <a:outerShdw blurRad="38100" dist="25400" dir="5400000" algn="ctr" rotWithShape="0">
                    <a:srgbClr val="6E747A">
                      <a:alpha val="43000"/>
                    </a:srgbClr>
                  </a:outerShdw>
                </a:effectLst>
                <a:latin typeface="+mn-lt"/>
                <a:ea typeface="+mn-ea"/>
                <a:sym typeface="+mn-lt"/>
              </a:rPr>
              <a:t>数据结构说明</a:t>
            </a:r>
            <a:endParaRPr lang="en-US" altLang="zh-CN" sz="1800" dirty="0">
              <a:solidFill>
                <a:schemeClr val="accent1"/>
              </a:solidFill>
              <a:effectLst>
                <a:outerShdw blurRad="38100" dist="25400" dir="5400000" algn="ctr" rotWithShape="0">
                  <a:srgbClr val="6E747A">
                    <a:alpha val="43000"/>
                  </a:srgbClr>
                </a:outerShdw>
              </a:effectLst>
              <a:latin typeface="+mn-lt"/>
              <a:ea typeface="+mn-ea"/>
              <a:sym typeface="+mn-lt"/>
            </a:endParaRPr>
          </a:p>
          <a:p>
            <a:pPr indent="0">
              <a:lnSpc>
                <a:spcPct val="150000"/>
              </a:lnSpc>
              <a:buFont typeface="+mj-lt"/>
              <a:buNone/>
            </a:pPr>
            <a:r>
              <a:rPr lang="en-US" altLang="zh-CN" sz="1800" dirty="0">
                <a:solidFill>
                  <a:schemeClr val="accent1"/>
                </a:solidFill>
                <a:effectLst>
                  <a:outerShdw blurRad="38100" dist="25400" dir="5400000" algn="ctr" rotWithShape="0">
                    <a:srgbClr val="6E747A">
                      <a:alpha val="43000"/>
                    </a:srgbClr>
                  </a:outerShdw>
                </a:effectLst>
                <a:latin typeface="+mn-lt"/>
                <a:ea typeface="+mn-ea"/>
                <a:sym typeface="+mn-lt"/>
              </a:rPr>
              <a:t>9. </a:t>
            </a:r>
            <a:r>
              <a:rPr lang="zh-CN" altLang="en-US" sz="1800" dirty="0">
                <a:solidFill>
                  <a:schemeClr val="accent1"/>
                </a:solidFill>
                <a:effectLst>
                  <a:outerShdw blurRad="38100" dist="25400" dir="5400000" algn="ctr" rotWithShape="0">
                    <a:srgbClr val="6E747A">
                      <a:alpha val="43000"/>
                    </a:srgbClr>
                  </a:outerShdw>
                </a:effectLst>
                <a:latin typeface="+mn-lt"/>
                <a:ea typeface="+mn-ea"/>
                <a:sym typeface="+mn-lt"/>
              </a:rPr>
              <a:t>数据库设计</a:t>
            </a:r>
            <a:endParaRPr lang="en-US" altLang="zh-CN" sz="1800" dirty="0">
              <a:solidFill>
                <a:schemeClr val="accent1"/>
              </a:solidFill>
              <a:effectLst>
                <a:outerShdw blurRad="38100" dist="25400" dir="5400000" algn="ctr" rotWithShape="0">
                  <a:srgbClr val="6E747A">
                    <a:alpha val="43000"/>
                  </a:srgbClr>
                </a:outerShdw>
              </a:effectLst>
              <a:latin typeface="+mn-lt"/>
              <a:ea typeface="+mn-ea"/>
              <a:sym typeface="+mn-lt"/>
            </a:endParaRPr>
          </a:p>
          <a:p>
            <a:pPr>
              <a:lnSpc>
                <a:spcPct val="150000"/>
              </a:lnSpc>
            </a:pPr>
            <a:r>
              <a:rPr lang="en-US" altLang="zh-CN" sz="1800" dirty="0">
                <a:solidFill>
                  <a:schemeClr val="accent1"/>
                </a:solidFill>
                <a:effectLst>
                  <a:outerShdw blurRad="38100" dist="25400" dir="5400000" algn="ctr" rotWithShape="0">
                    <a:srgbClr val="6E747A">
                      <a:alpha val="43000"/>
                    </a:srgbClr>
                  </a:outerShdw>
                </a:effectLst>
                <a:latin typeface="+mn-lt"/>
                <a:ea typeface="+mn-ea"/>
                <a:sym typeface="+mn-lt"/>
              </a:rPr>
              <a:t>10. </a:t>
            </a:r>
            <a:r>
              <a:rPr lang="zh-CN" altLang="en-US" sz="1800" dirty="0">
                <a:solidFill>
                  <a:schemeClr val="accent1"/>
                </a:solidFill>
                <a:effectLst>
                  <a:outerShdw blurRad="38100" dist="25400" dir="5400000" algn="ctr" rotWithShape="0">
                    <a:srgbClr val="6E747A">
                      <a:alpha val="43000"/>
                    </a:srgbClr>
                  </a:outerShdw>
                </a:effectLst>
                <a:latin typeface="+mn-lt"/>
                <a:ea typeface="+mn-ea"/>
                <a:sym typeface="+mn-lt"/>
              </a:rPr>
              <a:t>系统界面设计</a:t>
            </a:r>
            <a:endParaRPr lang="en-US" altLang="zh-CN" sz="1800" dirty="0">
              <a:solidFill>
                <a:schemeClr val="accent1"/>
              </a:solidFill>
              <a:effectLst>
                <a:outerShdw blurRad="38100" dist="25400" dir="5400000" algn="ctr" rotWithShape="0">
                  <a:srgbClr val="6E747A">
                    <a:alpha val="43000"/>
                  </a:srgbClr>
                </a:outerShdw>
              </a:effectLst>
              <a:latin typeface="+mn-lt"/>
              <a:ea typeface="+mn-ea"/>
              <a:sym typeface="+mn-lt"/>
            </a:endParaRPr>
          </a:p>
          <a:p>
            <a:pPr>
              <a:lnSpc>
                <a:spcPct val="150000"/>
              </a:lnSpc>
            </a:pPr>
            <a:r>
              <a:rPr lang="en-US" altLang="zh-CN" sz="1800" dirty="0">
                <a:solidFill>
                  <a:schemeClr val="accent1"/>
                </a:solidFill>
                <a:effectLst>
                  <a:outerShdw blurRad="38100" dist="25400" dir="5400000" algn="ctr" rotWithShape="0">
                    <a:srgbClr val="6E747A">
                      <a:alpha val="43000"/>
                    </a:srgbClr>
                  </a:outerShdw>
                </a:effectLst>
                <a:latin typeface="+mn-lt"/>
                <a:ea typeface="+mn-ea"/>
                <a:sym typeface="+mn-lt"/>
              </a:rPr>
              <a:t>11. </a:t>
            </a:r>
            <a:r>
              <a:rPr lang="zh-CN" altLang="en-US" sz="1800" dirty="0">
                <a:solidFill>
                  <a:schemeClr val="accent1"/>
                </a:solidFill>
                <a:effectLst>
                  <a:outerShdw blurRad="38100" dist="25400" dir="5400000" algn="ctr" rotWithShape="0">
                    <a:srgbClr val="6E747A">
                      <a:alpha val="43000"/>
                    </a:srgbClr>
                  </a:outerShdw>
                </a:effectLst>
                <a:latin typeface="+mn-lt"/>
                <a:ea typeface="+mn-ea"/>
                <a:sym typeface="+mn-lt"/>
              </a:rPr>
              <a:t>系统出错设计</a:t>
            </a:r>
            <a:endParaRPr lang="en-US" altLang="zh-CN" sz="1800" dirty="0">
              <a:solidFill>
                <a:schemeClr val="accent1"/>
              </a:solidFill>
              <a:effectLst>
                <a:outerShdw blurRad="38100" dist="25400" dir="5400000" algn="ctr" rotWithShape="0">
                  <a:srgbClr val="6E747A">
                    <a:alpha val="43000"/>
                  </a:srgbClr>
                </a:outerShdw>
              </a:effectLst>
              <a:latin typeface="+mn-lt"/>
              <a:ea typeface="+mn-ea"/>
              <a:sym typeface="+mn-lt"/>
            </a:endParaRPr>
          </a:p>
          <a:p>
            <a:pPr indent="0">
              <a:lnSpc>
                <a:spcPct val="150000"/>
              </a:lnSpc>
              <a:buFont typeface="+mj-lt"/>
              <a:buNone/>
            </a:pPr>
            <a:endParaRPr lang="zh-CN" altLang="en-US" sz="1800" b="0" dirty="0">
              <a:latin typeface="+mn-lt"/>
              <a:ea typeface="+mn-ea"/>
              <a:sym typeface="+mn-lt"/>
            </a:endParaRPr>
          </a:p>
        </p:txBody>
      </p:sp>
    </p:spTree>
    <p:custDataLst>
      <p:tags r:id="rId1"/>
    </p:custData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íŝḷiḑ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sz="4000" dirty="0">
                <a:solidFill>
                  <a:schemeClr val="accent5"/>
                </a:solidFill>
                <a:effectLst>
                  <a:outerShdw blurRad="38100" dist="25400" dir="5400000" algn="ctr" rotWithShape="0">
                    <a:srgbClr val="6E747A">
                      <a:alpha val="43000"/>
                    </a:srgbClr>
                  </a:outerShdw>
                </a:effectLst>
              </a:rPr>
              <a:t>模块</a:t>
            </a:r>
            <a:r>
              <a:rPr lang="zh-CN" altLang="en-US" sz="4000" dirty="0">
                <a:solidFill>
                  <a:schemeClr val="accent1"/>
                </a:solidFill>
                <a:effectLst>
                  <a:outerShdw blurRad="38100" dist="25400" dir="5400000" algn="ctr" rotWithShape="0">
                    <a:srgbClr val="6E747A">
                      <a:alpha val="43000"/>
                    </a:srgbClr>
                  </a:outerShdw>
                </a:effectLst>
              </a:rPr>
              <a:t>设计</a:t>
            </a:r>
          </a:p>
        </p:txBody>
      </p:sp>
      <p:sp>
        <p:nvSpPr>
          <p:cNvPr id="4" name="文本框 3"/>
          <p:cNvSpPr txBox="1"/>
          <p:nvPr/>
        </p:nvSpPr>
        <p:spPr>
          <a:xfrm>
            <a:off x="686435" y="1295400"/>
            <a:ext cx="9460865" cy="460375"/>
          </a:xfrm>
          <a:prstGeom prst="rect">
            <a:avLst/>
          </a:prstGeom>
          <a:noFill/>
        </p:spPr>
        <p:txBody>
          <a:bodyPr wrap="square" rtlCol="0">
            <a:spAutoFit/>
          </a:bodyPr>
          <a:lstStyle/>
          <a:p>
            <a:r>
              <a:rPr lang="zh-CN" altLang="en-US" sz="2400" b="1" dirty="0">
                <a:solidFill>
                  <a:schemeClr val="accent1"/>
                </a:solidFill>
                <a:effectLst>
                  <a:outerShdw blurRad="38100" dist="25400" dir="5400000" algn="ctr" rotWithShape="0">
                    <a:srgbClr val="6E747A">
                      <a:alpha val="43000"/>
                    </a:srgbClr>
                  </a:outerShdw>
                </a:effectLst>
              </a:rPr>
              <a:t>功能设计说明</a:t>
            </a:r>
          </a:p>
        </p:txBody>
      </p:sp>
      <p:sp>
        <p:nvSpPr>
          <p:cNvPr id="30" name="文本框 29"/>
          <p:cNvSpPr txBox="1"/>
          <p:nvPr/>
        </p:nvSpPr>
        <p:spPr>
          <a:xfrm>
            <a:off x="6096000" y="7295514"/>
            <a:ext cx="5080000" cy="414020"/>
          </a:xfrm>
          <a:prstGeom prst="rect">
            <a:avLst/>
          </a:prstGeom>
          <a:noFill/>
          <a:ln w="9525">
            <a:noFill/>
          </a:ln>
        </p:spPr>
        <p:txBody>
          <a:bodyPr>
            <a:spAutoFit/>
          </a:bodyPr>
          <a:lstStyle/>
          <a:p>
            <a:pPr indent="0"/>
            <a:endParaRPr lang="en-US" sz="1050" b="0">
              <a:latin typeface="等线" panose="02010600030101010101" charset="-122"/>
              <a:cs typeface="Times New Roman" panose="02020603050405020304" pitchFamily="18" charset="0"/>
            </a:endParaRPr>
          </a:p>
          <a:p>
            <a:pPr indent="0"/>
            <a:r>
              <a:rPr lang="en-US" sz="1050" b="0">
                <a:latin typeface="等线" panose="02010600030101010101" charset="-122"/>
                <a:cs typeface="Times New Roman" panose="02020603050405020304" pitchFamily="18" charset="0"/>
              </a:rPr>
              <a:t> </a:t>
            </a:r>
            <a:endParaRPr lang="zh-CN" altLang="en-US"/>
          </a:p>
        </p:txBody>
      </p:sp>
      <p:sp>
        <p:nvSpPr>
          <p:cNvPr id="100" name="文本框 99"/>
          <p:cNvSpPr txBox="1"/>
          <p:nvPr/>
        </p:nvSpPr>
        <p:spPr>
          <a:xfrm>
            <a:off x="1016000" y="4645977"/>
            <a:ext cx="5080000" cy="275590"/>
          </a:xfrm>
          <a:prstGeom prst="rect">
            <a:avLst/>
          </a:prstGeom>
          <a:noFill/>
          <a:ln w="9525">
            <a:noFill/>
          </a:ln>
        </p:spPr>
        <p:txBody>
          <a:bodyPr>
            <a:spAutoFit/>
          </a:bodyPr>
          <a:lstStyle/>
          <a:p>
            <a:pPr indent="0"/>
            <a:r>
              <a:rPr lang="zh-CN" sz="1200" b="1">
                <a:latin typeface="Arial" panose="020B0604020202020204" pitchFamily="34" charset="0"/>
                <a:ea typeface="黑体" panose="02010609060101010101" pitchFamily="49" charset="-122"/>
              </a:rPr>
              <a:t>数据结构</a:t>
            </a:r>
            <a:endParaRPr lang="zh-CN" altLang="en-US"/>
          </a:p>
        </p:txBody>
      </p:sp>
      <p:pic>
        <p:nvPicPr>
          <p:cNvPr id="2" name="图片 1"/>
          <p:cNvPicPr/>
          <p:nvPr/>
        </p:nvPicPr>
        <p:blipFill>
          <a:blip r:embed="rId4"/>
          <a:stretch>
            <a:fillRect/>
          </a:stretch>
        </p:blipFill>
        <p:spPr>
          <a:xfrm>
            <a:off x="1016000" y="4921567"/>
            <a:ext cx="4213860" cy="1219200"/>
          </a:xfrm>
          <a:prstGeom prst="rect">
            <a:avLst/>
          </a:prstGeom>
          <a:noFill/>
          <a:ln w="9525">
            <a:noFill/>
          </a:ln>
        </p:spPr>
      </p:pic>
      <p:sp>
        <p:nvSpPr>
          <p:cNvPr id="101" name="文本框 100"/>
          <p:cNvSpPr txBox="1"/>
          <p:nvPr/>
        </p:nvSpPr>
        <p:spPr>
          <a:xfrm>
            <a:off x="958533" y="2173923"/>
            <a:ext cx="5080000" cy="369332"/>
          </a:xfrm>
          <a:prstGeom prst="rect">
            <a:avLst/>
          </a:prstGeom>
          <a:noFill/>
          <a:ln w="9525">
            <a:noFill/>
          </a:ln>
        </p:spPr>
        <p:txBody>
          <a:bodyPr>
            <a:spAutoFit/>
          </a:bodyPr>
          <a:lstStyle/>
          <a:p>
            <a:pPr indent="0"/>
            <a:r>
              <a:rPr lang="zh-CN" altLang="en-US" b="1" dirty="0">
                <a:latin typeface="Arial" panose="020B0604020202020204" pitchFamily="34" charset="0"/>
                <a:ea typeface="黑体" panose="02010609060101010101" pitchFamily="49" charset="-122"/>
              </a:rPr>
              <a:t>制作照片</a:t>
            </a:r>
            <a:r>
              <a:rPr lang="zh-CN" b="1" dirty="0">
                <a:latin typeface="Arial" panose="020B0604020202020204" pitchFamily="34" charset="0"/>
                <a:ea typeface="黑体" panose="02010609060101010101" pitchFamily="49" charset="-122"/>
              </a:rPr>
              <a:t>模块</a:t>
            </a:r>
            <a:endParaRPr lang="zh-CN" sz="1200" b="0" i="1" dirty="0">
              <a:solidFill>
                <a:srgbClr val="0000FF"/>
              </a:solidFill>
              <a:ea typeface="宋体" panose="02010600030101010101" pitchFamily="2" charset="-122"/>
            </a:endParaRPr>
          </a:p>
        </p:txBody>
      </p:sp>
      <p:sp>
        <p:nvSpPr>
          <p:cNvPr id="6" name="文本框 5"/>
          <p:cNvSpPr txBox="1"/>
          <p:nvPr/>
        </p:nvSpPr>
        <p:spPr>
          <a:xfrm>
            <a:off x="1016000" y="2625725"/>
            <a:ext cx="5080000" cy="1568450"/>
          </a:xfrm>
          <a:prstGeom prst="rect">
            <a:avLst/>
          </a:prstGeom>
          <a:noFill/>
          <a:ln w="9525">
            <a:noFill/>
          </a:ln>
        </p:spPr>
        <p:txBody>
          <a:bodyPr>
            <a:spAutoFit/>
          </a:bodyPr>
          <a:lstStyle/>
          <a:p>
            <a:pPr indent="266700"/>
            <a:r>
              <a:rPr lang="zh-CN" sz="1600" b="0" dirty="0">
                <a:ea typeface="宋体" panose="02010600030101010101" pitchFamily="2" charset="-122"/>
              </a:rPr>
              <a:t>主要包含三个主要功能：图片获取、图片制作和图片下载。图片获取主要包括本地上传或在线拍摄两种方式。图片制作：证件照制作可以指定尺寸以及更改人像背景；个性照片制作可以自定义背景、人像美颜美妆、添加滤镜和风格迁移。图片下载可以在线下载制作好的证件照和个性照片到本地。</a:t>
            </a:r>
            <a:endParaRPr lang="zh-CN" altLang="en-US" sz="1600" dirty="0"/>
          </a:p>
        </p:txBody>
      </p:sp>
      <p:pic>
        <p:nvPicPr>
          <p:cNvPr id="5" name="图片 1"/>
          <p:cNvPicPr>
            <a:picLocks noChangeAspect="1"/>
          </p:cNvPicPr>
          <p:nvPr/>
        </p:nvPicPr>
        <p:blipFill>
          <a:blip r:embed="rId5"/>
          <a:stretch>
            <a:fillRect/>
          </a:stretch>
        </p:blipFill>
        <p:spPr>
          <a:xfrm>
            <a:off x="6427451" y="2625725"/>
            <a:ext cx="5276215" cy="2885440"/>
          </a:xfrm>
          <a:prstGeom prst="rect">
            <a:avLst/>
          </a:prstGeom>
          <a:noFill/>
          <a:ln w="9525">
            <a:noFill/>
          </a:ln>
        </p:spPr>
      </p:pic>
    </p:spTree>
    <p:custDataLst>
      <p:tags r:id="rId1"/>
    </p:custData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íŝḷiḑ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sz="4000" dirty="0">
                <a:solidFill>
                  <a:schemeClr val="accent5"/>
                </a:solidFill>
                <a:effectLst>
                  <a:outerShdw blurRad="38100" dist="25400" dir="5400000" algn="ctr" rotWithShape="0">
                    <a:srgbClr val="6E747A">
                      <a:alpha val="43000"/>
                    </a:srgbClr>
                  </a:outerShdw>
                </a:effectLst>
              </a:rPr>
              <a:t>模块</a:t>
            </a:r>
            <a:r>
              <a:rPr lang="zh-CN" altLang="en-US" sz="4000" dirty="0">
                <a:solidFill>
                  <a:schemeClr val="accent1"/>
                </a:solidFill>
                <a:effectLst>
                  <a:outerShdw blurRad="38100" dist="25400" dir="5400000" algn="ctr" rotWithShape="0">
                    <a:srgbClr val="6E747A">
                      <a:alpha val="43000"/>
                    </a:srgbClr>
                  </a:outerShdw>
                </a:effectLst>
              </a:rPr>
              <a:t>设计</a:t>
            </a:r>
          </a:p>
        </p:txBody>
      </p:sp>
      <p:sp>
        <p:nvSpPr>
          <p:cNvPr id="4" name="文本框 3"/>
          <p:cNvSpPr txBox="1"/>
          <p:nvPr/>
        </p:nvSpPr>
        <p:spPr>
          <a:xfrm>
            <a:off x="770326" y="1538680"/>
            <a:ext cx="2249712" cy="461665"/>
          </a:xfrm>
          <a:prstGeom prst="rect">
            <a:avLst/>
          </a:prstGeom>
          <a:noFill/>
        </p:spPr>
        <p:txBody>
          <a:bodyPr wrap="square" rtlCol="0">
            <a:spAutoFit/>
          </a:bodyPr>
          <a:lstStyle/>
          <a:p>
            <a:r>
              <a:rPr lang="zh-CN" altLang="en-US" sz="2400" b="1" dirty="0">
                <a:solidFill>
                  <a:schemeClr val="accent1"/>
                </a:solidFill>
                <a:effectLst>
                  <a:outerShdw blurRad="38100" dist="25400" dir="5400000" algn="ctr" rotWithShape="0">
                    <a:srgbClr val="6E747A">
                      <a:alpha val="43000"/>
                    </a:srgbClr>
                  </a:outerShdw>
                </a:effectLst>
              </a:rPr>
              <a:t>详细设计说明</a:t>
            </a:r>
          </a:p>
        </p:txBody>
      </p:sp>
      <p:sp>
        <p:nvSpPr>
          <p:cNvPr id="30" name="文本框 29"/>
          <p:cNvSpPr txBox="1"/>
          <p:nvPr/>
        </p:nvSpPr>
        <p:spPr>
          <a:xfrm>
            <a:off x="6096000" y="7295514"/>
            <a:ext cx="5080000" cy="414020"/>
          </a:xfrm>
          <a:prstGeom prst="rect">
            <a:avLst/>
          </a:prstGeom>
          <a:noFill/>
          <a:ln w="9525">
            <a:noFill/>
          </a:ln>
        </p:spPr>
        <p:txBody>
          <a:bodyPr>
            <a:spAutoFit/>
          </a:bodyPr>
          <a:lstStyle/>
          <a:p>
            <a:pPr indent="0"/>
            <a:endParaRPr lang="en-US" sz="1050" b="0">
              <a:latin typeface="等线" panose="02010600030101010101" charset="-122"/>
              <a:cs typeface="Times New Roman" panose="02020603050405020304" pitchFamily="18" charset="0"/>
            </a:endParaRPr>
          </a:p>
          <a:p>
            <a:pPr indent="0"/>
            <a:r>
              <a:rPr lang="en-US" sz="1050" b="0">
                <a:latin typeface="等线" panose="02010600030101010101" charset="-122"/>
                <a:cs typeface="Times New Roman" panose="02020603050405020304" pitchFamily="18" charset="0"/>
              </a:rPr>
              <a:t> </a:t>
            </a:r>
            <a:endParaRPr lang="zh-CN" altLang="en-US"/>
          </a:p>
        </p:txBody>
      </p:sp>
      <p:pic>
        <p:nvPicPr>
          <p:cNvPr id="11" name="图片 10">
            <a:extLst>
              <a:ext uri="{FF2B5EF4-FFF2-40B4-BE49-F238E27FC236}">
                <a16:creationId xmlns:a16="http://schemas.microsoft.com/office/drawing/2014/main" id="{A92CB44F-4AD9-40B1-A561-351E39128454}"/>
              </a:ext>
            </a:extLst>
          </p:cNvPr>
          <p:cNvPicPr>
            <a:picLocks noChangeAspect="1"/>
          </p:cNvPicPr>
          <p:nvPr/>
        </p:nvPicPr>
        <p:blipFill>
          <a:blip r:embed="rId4"/>
          <a:stretch>
            <a:fillRect/>
          </a:stretch>
        </p:blipFill>
        <p:spPr>
          <a:xfrm>
            <a:off x="4011879" y="1028700"/>
            <a:ext cx="5895519" cy="6037795"/>
          </a:xfrm>
          <a:prstGeom prst="rect">
            <a:avLst/>
          </a:prstGeom>
        </p:spPr>
      </p:pic>
    </p:spTree>
    <p:custDataLst>
      <p:tags r:id="rId1"/>
    </p:custDataLst>
    <p:extLst>
      <p:ext uri="{BB962C8B-B14F-4D97-AF65-F5344CB8AC3E}">
        <p14:creationId xmlns:p14="http://schemas.microsoft.com/office/powerpoint/2010/main" val="9096094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íŝḷiḑ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sz="4000" dirty="0">
                <a:solidFill>
                  <a:schemeClr val="accent5"/>
                </a:solidFill>
                <a:effectLst>
                  <a:outerShdw blurRad="38100" dist="25400" dir="5400000" algn="ctr" rotWithShape="0">
                    <a:srgbClr val="6E747A">
                      <a:alpha val="43000"/>
                    </a:srgbClr>
                  </a:outerShdw>
                </a:effectLst>
              </a:rPr>
              <a:t>模块</a:t>
            </a:r>
            <a:r>
              <a:rPr lang="zh-CN" altLang="en-US" sz="4000" dirty="0">
                <a:solidFill>
                  <a:schemeClr val="accent1"/>
                </a:solidFill>
                <a:effectLst>
                  <a:outerShdw blurRad="38100" dist="25400" dir="5400000" algn="ctr" rotWithShape="0">
                    <a:srgbClr val="6E747A">
                      <a:alpha val="43000"/>
                    </a:srgbClr>
                  </a:outerShdw>
                </a:effectLst>
              </a:rPr>
              <a:t>设计</a:t>
            </a:r>
          </a:p>
        </p:txBody>
      </p:sp>
      <p:sp>
        <p:nvSpPr>
          <p:cNvPr id="2" name="文本框 1"/>
          <p:cNvSpPr txBox="1"/>
          <p:nvPr/>
        </p:nvSpPr>
        <p:spPr>
          <a:xfrm>
            <a:off x="669923" y="1524635"/>
            <a:ext cx="10394747" cy="4603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srgbClr val="334372"/>
                </a:solidFill>
                <a:effectLst>
                  <a:outerShdw blurRad="38100" dist="25400" dir="5400000" algn="ctr" rotWithShape="0">
                    <a:srgbClr val="6E747A">
                      <a:alpha val="43000"/>
                    </a:srgbClr>
                  </a:outerShdw>
                </a:effectLst>
                <a:uLnTx/>
                <a:uFillTx/>
                <a:latin typeface="Arial" panose="020B0604020202020204"/>
                <a:ea typeface="微软雅黑" panose="020B0503020204020204" pitchFamily="34" charset="-122"/>
                <a:cs typeface="+mn-cs"/>
              </a:rPr>
              <a:t>业务场景</a:t>
            </a:r>
          </a:p>
        </p:txBody>
      </p:sp>
      <p:pic>
        <p:nvPicPr>
          <p:cNvPr id="6" name="图片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a:xfrm>
            <a:off x="3230776" y="1219945"/>
            <a:ext cx="5273040" cy="5501640"/>
          </a:xfrm>
          <a:prstGeom prst="rect">
            <a:avLst/>
          </a:prstGeom>
          <a:noFill/>
          <a:ln>
            <a:noFill/>
          </a:ln>
        </p:spPr>
      </p:pic>
    </p:spTree>
    <p:custDataLst>
      <p:tags r:id="rId1"/>
    </p:custData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íŝḷiḑ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sz="4000" dirty="0">
                <a:solidFill>
                  <a:schemeClr val="accent5"/>
                </a:solidFill>
                <a:effectLst>
                  <a:outerShdw blurRad="38100" dist="25400" dir="5400000" algn="ctr" rotWithShape="0">
                    <a:srgbClr val="6E747A">
                      <a:alpha val="43000"/>
                    </a:srgbClr>
                  </a:outerShdw>
                </a:effectLst>
              </a:rPr>
              <a:t>模块</a:t>
            </a:r>
            <a:r>
              <a:rPr lang="zh-CN" altLang="en-US" sz="4000" dirty="0">
                <a:solidFill>
                  <a:schemeClr val="accent1"/>
                </a:solidFill>
                <a:effectLst>
                  <a:outerShdw blurRad="38100" dist="25400" dir="5400000" algn="ctr" rotWithShape="0">
                    <a:srgbClr val="6E747A">
                      <a:alpha val="43000"/>
                    </a:srgbClr>
                  </a:outerShdw>
                </a:effectLst>
              </a:rPr>
              <a:t>设计</a:t>
            </a:r>
          </a:p>
        </p:txBody>
      </p:sp>
      <p:sp>
        <p:nvSpPr>
          <p:cNvPr id="2" name="文本框 1"/>
          <p:cNvSpPr txBox="1"/>
          <p:nvPr/>
        </p:nvSpPr>
        <p:spPr>
          <a:xfrm>
            <a:off x="669923" y="1524635"/>
            <a:ext cx="10394747"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srgbClr val="334372"/>
                </a:solidFill>
                <a:effectLst>
                  <a:outerShdw blurRad="38100" dist="25400" dir="5400000" algn="ctr" rotWithShape="0">
                    <a:srgbClr val="6E747A">
                      <a:alpha val="43000"/>
                    </a:srgbClr>
                  </a:outerShdw>
                </a:effectLst>
                <a:uLnTx/>
                <a:uFillTx/>
                <a:latin typeface="Arial" panose="020B0604020202020204"/>
                <a:ea typeface="微软雅黑" panose="020B0503020204020204" pitchFamily="34" charset="-122"/>
                <a:cs typeface="+mn-cs"/>
              </a:rPr>
              <a:t>用户管理模块</a:t>
            </a:r>
          </a:p>
        </p:txBody>
      </p:sp>
      <p:sp>
        <p:nvSpPr>
          <p:cNvPr id="7" name="文本框 6"/>
          <p:cNvSpPr txBox="1"/>
          <p:nvPr/>
        </p:nvSpPr>
        <p:spPr>
          <a:xfrm>
            <a:off x="669923" y="2286378"/>
            <a:ext cx="6096000" cy="2585323"/>
          </a:xfrm>
          <a:prstGeom prst="rect">
            <a:avLst/>
          </a:prstGeom>
          <a:noFill/>
        </p:spPr>
        <p:txBody>
          <a:bodyPr wrap="square">
            <a:spAutoFit/>
          </a:bodyPr>
          <a:lstStyle/>
          <a:p>
            <a:r>
              <a:rPr lang="zh-CN" altLang="en-US" dirty="0"/>
              <a:t>本模块中，主要包含</a:t>
            </a:r>
            <a:r>
              <a:rPr lang="en-US" altLang="zh-CN" dirty="0"/>
              <a:t>3</a:t>
            </a:r>
            <a:r>
              <a:rPr lang="zh-CN" altLang="en-US" dirty="0"/>
              <a:t>个类</a:t>
            </a:r>
            <a:endParaRPr lang="en-US" altLang="zh-CN" dirty="0"/>
          </a:p>
          <a:p>
            <a:endParaRPr lang="en-US" altLang="zh-CN" dirty="0"/>
          </a:p>
          <a:p>
            <a:endParaRPr lang="zh-CN" altLang="en-US" dirty="0"/>
          </a:p>
          <a:p>
            <a:pPr marL="342900" indent="-342900">
              <a:buAutoNum type="arabicParenBoth"/>
            </a:pPr>
            <a:r>
              <a:rPr lang="zh-CN" altLang="en-US" dirty="0"/>
              <a:t>登录类（</a:t>
            </a:r>
            <a:r>
              <a:rPr lang="en-US" dirty="0"/>
              <a:t>Login）</a:t>
            </a:r>
          </a:p>
          <a:p>
            <a:pPr marL="342900" indent="-342900">
              <a:buAutoNum type="arabicParenBoth"/>
            </a:pPr>
            <a:endParaRPr lang="en-US" dirty="0"/>
          </a:p>
          <a:p>
            <a:pPr marL="342900" indent="-342900">
              <a:buAutoNum type="arabicParenBoth" startAt="2"/>
            </a:pPr>
            <a:r>
              <a:rPr lang="zh-CN" altLang="en-US" dirty="0"/>
              <a:t>注册类（</a:t>
            </a:r>
            <a:r>
              <a:rPr lang="en-US" dirty="0"/>
              <a:t>Register）</a:t>
            </a:r>
          </a:p>
          <a:p>
            <a:pPr marL="342900" indent="-342900">
              <a:buAutoNum type="arabicParenBoth" startAt="2"/>
            </a:pPr>
            <a:endParaRPr lang="en-US" dirty="0"/>
          </a:p>
          <a:p>
            <a:r>
              <a:rPr lang="en-US" dirty="0"/>
              <a:t>(3)</a:t>
            </a:r>
            <a:r>
              <a:rPr lang="zh-CN" altLang="en-US" dirty="0"/>
              <a:t>修改密码类（</a:t>
            </a:r>
            <a:r>
              <a:rPr lang="en-US" dirty="0" err="1"/>
              <a:t>ChangePassword</a:t>
            </a:r>
            <a:r>
              <a:rPr lang="en-US" dirty="0"/>
              <a:t>）</a:t>
            </a:r>
          </a:p>
          <a:p>
            <a:endParaRPr lang="en-US" dirty="0"/>
          </a:p>
        </p:txBody>
      </p:sp>
      <p:pic>
        <p:nvPicPr>
          <p:cNvPr id="10" name="图片 9">
            <a:extLst>
              <a:ext uri="{FF2B5EF4-FFF2-40B4-BE49-F238E27FC236}">
                <a16:creationId xmlns:a16="http://schemas.microsoft.com/office/drawing/2014/main" id="{A5B82A7E-A6BB-41C6-A83B-FD641327D4FD}"/>
              </a:ext>
            </a:extLst>
          </p:cNvPr>
          <p:cNvPicPr>
            <a:picLocks noChangeAspect="1"/>
          </p:cNvPicPr>
          <p:nvPr/>
        </p:nvPicPr>
        <p:blipFill>
          <a:blip r:embed="rId4"/>
          <a:stretch>
            <a:fillRect/>
          </a:stretch>
        </p:blipFill>
        <p:spPr>
          <a:xfrm>
            <a:off x="5114932" y="1274751"/>
            <a:ext cx="5273040" cy="4608576"/>
          </a:xfrm>
          <a:prstGeom prst="rect">
            <a:avLst/>
          </a:prstGeom>
        </p:spPr>
      </p:pic>
    </p:spTree>
    <p:custDataLst>
      <p:tags r:id="rId1"/>
    </p:custData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íŝḷiḑ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sz="4000" dirty="0">
                <a:solidFill>
                  <a:schemeClr val="accent5"/>
                </a:solidFill>
                <a:effectLst>
                  <a:outerShdw blurRad="38100" dist="25400" dir="5400000" algn="ctr" rotWithShape="0">
                    <a:srgbClr val="6E747A">
                      <a:alpha val="43000"/>
                    </a:srgbClr>
                  </a:outerShdw>
                </a:effectLst>
              </a:rPr>
              <a:t>模块</a:t>
            </a:r>
            <a:r>
              <a:rPr lang="zh-CN" altLang="en-US" sz="4000" dirty="0">
                <a:solidFill>
                  <a:schemeClr val="accent1"/>
                </a:solidFill>
                <a:effectLst>
                  <a:outerShdw blurRad="38100" dist="25400" dir="5400000" algn="ctr" rotWithShape="0">
                    <a:srgbClr val="6E747A">
                      <a:alpha val="43000"/>
                    </a:srgbClr>
                  </a:outerShdw>
                </a:effectLst>
              </a:rPr>
              <a:t>设计</a:t>
            </a:r>
          </a:p>
        </p:txBody>
      </p:sp>
      <p:sp>
        <p:nvSpPr>
          <p:cNvPr id="2" name="文本框 1"/>
          <p:cNvSpPr txBox="1"/>
          <p:nvPr/>
        </p:nvSpPr>
        <p:spPr>
          <a:xfrm>
            <a:off x="669923" y="1524635"/>
            <a:ext cx="10394747"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srgbClr val="334372"/>
                </a:solidFill>
                <a:effectLst>
                  <a:outerShdw blurRad="38100" dist="25400" dir="5400000" algn="ctr" rotWithShape="0">
                    <a:srgbClr val="6E747A">
                      <a:alpha val="43000"/>
                    </a:srgbClr>
                  </a:outerShdw>
                </a:effectLst>
                <a:uLnTx/>
                <a:uFillTx/>
                <a:latin typeface="Arial" panose="020B0604020202020204"/>
                <a:ea typeface="微软雅黑" panose="020B0503020204020204" pitchFamily="34" charset="-122"/>
                <a:cs typeface="+mn-cs"/>
              </a:rPr>
              <a:t>用户管理模块</a:t>
            </a:r>
          </a:p>
        </p:txBody>
      </p:sp>
      <p:pic>
        <p:nvPicPr>
          <p:cNvPr id="5" name="图片 3"/>
          <p:cNvPicPr>
            <a:picLocks noChangeAspect="1"/>
          </p:cNvPicPr>
          <p:nvPr/>
        </p:nvPicPr>
        <p:blipFill>
          <a:blip r:embed="rId4"/>
          <a:stretch>
            <a:fillRect/>
          </a:stretch>
        </p:blipFill>
        <p:spPr>
          <a:xfrm>
            <a:off x="448511" y="2162468"/>
            <a:ext cx="5274310" cy="4196080"/>
          </a:xfrm>
          <a:prstGeom prst="rect">
            <a:avLst/>
          </a:prstGeom>
        </p:spPr>
      </p:pic>
      <p:pic>
        <p:nvPicPr>
          <p:cNvPr id="6" name="图片 5">
            <a:extLst>
              <a:ext uri="{FF2B5EF4-FFF2-40B4-BE49-F238E27FC236}">
                <a16:creationId xmlns:a16="http://schemas.microsoft.com/office/drawing/2014/main" id="{9CEA26CD-7117-43E1-A1EE-679D7F03974A}"/>
              </a:ext>
            </a:extLst>
          </p:cNvPr>
          <p:cNvPicPr>
            <a:picLocks noChangeAspect="1"/>
          </p:cNvPicPr>
          <p:nvPr/>
        </p:nvPicPr>
        <p:blipFill>
          <a:blip r:embed="rId5"/>
          <a:stretch>
            <a:fillRect/>
          </a:stretch>
        </p:blipFill>
        <p:spPr>
          <a:xfrm>
            <a:off x="5944233" y="2278659"/>
            <a:ext cx="5799256" cy="4196080"/>
          </a:xfrm>
          <a:prstGeom prst="rect">
            <a:avLst/>
          </a:prstGeom>
        </p:spPr>
      </p:pic>
    </p:spTree>
    <p:custDataLst>
      <p:tags r:id="rId1"/>
    </p:custData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íŝḷiḑ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sz="4000" dirty="0">
                <a:solidFill>
                  <a:schemeClr val="accent5"/>
                </a:solidFill>
                <a:effectLst>
                  <a:outerShdw blurRad="38100" dist="25400" dir="5400000" algn="ctr" rotWithShape="0">
                    <a:srgbClr val="6E747A">
                      <a:alpha val="43000"/>
                    </a:srgbClr>
                  </a:outerShdw>
                </a:effectLst>
              </a:rPr>
              <a:t>模块</a:t>
            </a:r>
            <a:r>
              <a:rPr lang="zh-CN" altLang="en-US" sz="4000" dirty="0">
                <a:solidFill>
                  <a:schemeClr val="accent1"/>
                </a:solidFill>
                <a:effectLst>
                  <a:outerShdw blurRad="38100" dist="25400" dir="5400000" algn="ctr" rotWithShape="0">
                    <a:srgbClr val="6E747A">
                      <a:alpha val="43000"/>
                    </a:srgbClr>
                  </a:outerShdw>
                </a:effectLst>
              </a:rPr>
              <a:t>设计</a:t>
            </a:r>
          </a:p>
        </p:txBody>
      </p:sp>
      <p:sp>
        <p:nvSpPr>
          <p:cNvPr id="2" name="文本框 1"/>
          <p:cNvSpPr txBox="1"/>
          <p:nvPr/>
        </p:nvSpPr>
        <p:spPr>
          <a:xfrm>
            <a:off x="669923" y="1524635"/>
            <a:ext cx="10394747" cy="4603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400" b="1" dirty="0">
                <a:solidFill>
                  <a:srgbClr val="334372"/>
                </a:solidFill>
                <a:effectLst>
                  <a:outerShdw blurRad="38100" dist="25400" dir="5400000" algn="ctr" rotWithShape="0">
                    <a:srgbClr val="6E747A">
                      <a:alpha val="43000"/>
                    </a:srgbClr>
                  </a:outerShdw>
                </a:effectLst>
                <a:latin typeface="Arial" panose="020B0604020202020204"/>
                <a:ea typeface="微软雅黑" panose="020B0503020204020204" pitchFamily="34" charset="-122"/>
              </a:rPr>
              <a:t>业务场景</a:t>
            </a:r>
          </a:p>
        </p:txBody>
      </p:sp>
      <p:pic>
        <p:nvPicPr>
          <p:cNvPr id="5" name="图片 1"/>
          <p:cNvPicPr>
            <a:picLocks noChangeAspect="1"/>
          </p:cNvPicPr>
          <p:nvPr/>
        </p:nvPicPr>
        <p:blipFill>
          <a:blip r:embed="rId4"/>
          <a:stretch>
            <a:fillRect/>
          </a:stretch>
        </p:blipFill>
        <p:spPr>
          <a:xfrm>
            <a:off x="2301881" y="1853089"/>
            <a:ext cx="5090160" cy="4655820"/>
          </a:xfrm>
          <a:prstGeom prst="rect">
            <a:avLst/>
          </a:prstGeom>
        </p:spPr>
      </p:pic>
      <p:pic>
        <p:nvPicPr>
          <p:cNvPr id="22" name="图片 2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a:xfrm>
            <a:off x="7911616" y="1754822"/>
            <a:ext cx="3309620" cy="4622165"/>
          </a:xfrm>
          <a:prstGeom prst="rect">
            <a:avLst/>
          </a:prstGeom>
          <a:noFill/>
          <a:ln>
            <a:noFill/>
          </a:ln>
        </p:spPr>
      </p:pic>
    </p:spTree>
    <p:custDataLst>
      <p:tags r:id="rId1"/>
    </p:custData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íŝḷiḑ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sz="4000" dirty="0">
                <a:solidFill>
                  <a:schemeClr val="accent5"/>
                </a:solidFill>
                <a:effectLst>
                  <a:outerShdw blurRad="38100" dist="25400" dir="5400000" algn="ctr" rotWithShape="0">
                    <a:srgbClr val="6E747A">
                      <a:alpha val="43000"/>
                    </a:srgbClr>
                  </a:outerShdw>
                </a:effectLst>
              </a:rPr>
              <a:t>模块</a:t>
            </a:r>
            <a:r>
              <a:rPr lang="zh-CN" altLang="en-US" sz="4000" dirty="0">
                <a:solidFill>
                  <a:schemeClr val="accent1"/>
                </a:solidFill>
                <a:effectLst>
                  <a:outerShdw blurRad="38100" dist="25400" dir="5400000" algn="ctr" rotWithShape="0">
                    <a:srgbClr val="6E747A">
                      <a:alpha val="43000"/>
                    </a:srgbClr>
                  </a:outerShdw>
                </a:effectLst>
              </a:rPr>
              <a:t>设计</a:t>
            </a:r>
          </a:p>
        </p:txBody>
      </p:sp>
      <p:sp>
        <p:nvSpPr>
          <p:cNvPr id="2" name="文本框 1"/>
          <p:cNvSpPr txBox="1"/>
          <p:nvPr/>
        </p:nvSpPr>
        <p:spPr>
          <a:xfrm>
            <a:off x="669923" y="1524635"/>
            <a:ext cx="10394747"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srgbClr val="334372"/>
                </a:solidFill>
                <a:effectLst>
                  <a:outerShdw blurRad="38100" dist="25400" dir="5400000" algn="ctr" rotWithShape="0">
                    <a:srgbClr val="6E747A">
                      <a:alpha val="43000"/>
                    </a:srgbClr>
                  </a:outerShdw>
                </a:effectLst>
                <a:uLnTx/>
                <a:uFillTx/>
                <a:latin typeface="Arial" panose="020B0604020202020204"/>
                <a:ea typeface="微软雅黑" panose="020B0503020204020204" pitchFamily="34" charset="-122"/>
                <a:cs typeface="+mn-cs"/>
              </a:rPr>
              <a:t>前端交互模块</a:t>
            </a:r>
          </a:p>
        </p:txBody>
      </p:sp>
      <p:sp>
        <p:nvSpPr>
          <p:cNvPr id="6" name="文本框 5"/>
          <p:cNvSpPr txBox="1"/>
          <p:nvPr/>
        </p:nvSpPr>
        <p:spPr>
          <a:xfrm>
            <a:off x="669924" y="2128913"/>
            <a:ext cx="10850563" cy="4524315"/>
          </a:xfrm>
          <a:prstGeom prst="rect">
            <a:avLst/>
          </a:prstGeom>
          <a:noFill/>
        </p:spPr>
        <p:txBody>
          <a:bodyPr wrap="square">
            <a:spAutoFit/>
          </a:bodyPr>
          <a:lstStyle/>
          <a:p>
            <a:r>
              <a:rPr lang="zh-CN" altLang="en-US" sz="1600" dirty="0"/>
              <a:t>前端交互模块不以“类”为单位划分，而是根据“</a:t>
            </a:r>
            <a:r>
              <a:rPr lang="zh-CN" altLang="en-US" sz="1600" b="1" dirty="0"/>
              <a:t>组件</a:t>
            </a:r>
            <a:r>
              <a:rPr lang="zh-CN" altLang="en-US" sz="1600" dirty="0"/>
              <a:t>”来划分。</a:t>
            </a:r>
          </a:p>
          <a:p>
            <a:r>
              <a:rPr lang="zh-CN" altLang="en-US" sz="1600" dirty="0"/>
              <a:t>本模块中，主要包含</a:t>
            </a:r>
            <a:r>
              <a:rPr lang="en-US" altLang="zh-CN" sz="1600" dirty="0"/>
              <a:t>12</a:t>
            </a:r>
            <a:r>
              <a:rPr lang="zh-CN" altLang="en-US" sz="1600" dirty="0"/>
              <a:t>个组件，其中前四个为</a:t>
            </a:r>
            <a:r>
              <a:rPr lang="zh-CN" altLang="en-US" sz="1600" b="1" dirty="0"/>
              <a:t>全局组件</a:t>
            </a:r>
            <a:r>
              <a:rPr lang="zh-CN" altLang="en-US" sz="1600" dirty="0"/>
              <a:t>，后八个为</a:t>
            </a:r>
            <a:r>
              <a:rPr lang="zh-CN" altLang="en-US" sz="1600" b="1" dirty="0"/>
              <a:t>局部组件</a:t>
            </a:r>
            <a:endParaRPr lang="en-US" altLang="zh-CN" sz="1600" b="1" dirty="0"/>
          </a:p>
          <a:p>
            <a:endParaRPr lang="zh-CN" altLang="en-US" sz="1600" dirty="0"/>
          </a:p>
          <a:p>
            <a:pPr marL="342900" indent="-342900">
              <a:buAutoNum type="arabicParenBoth"/>
            </a:pPr>
            <a:r>
              <a:rPr lang="zh-CN" altLang="en-US" sz="1600" dirty="0"/>
              <a:t>制作页面组件</a:t>
            </a:r>
            <a:r>
              <a:rPr lang="en-US" altLang="zh-CN" sz="1600" dirty="0"/>
              <a:t>Craft 		(5)</a:t>
            </a:r>
            <a:r>
              <a:rPr lang="zh-CN" altLang="en-US" sz="1600" dirty="0"/>
              <a:t>上传图片组件（</a:t>
            </a:r>
            <a:r>
              <a:rPr lang="en-US" altLang="zh-CN" sz="1600" dirty="0" err="1"/>
              <a:t>uploadImage</a:t>
            </a:r>
            <a:r>
              <a:rPr lang="zh-CN" altLang="en-US" sz="1600" dirty="0"/>
              <a:t>）</a:t>
            </a:r>
            <a:endParaRPr lang="en-US" altLang="zh-CN" sz="1600" dirty="0"/>
          </a:p>
          <a:p>
            <a:endParaRPr lang="en-US" altLang="zh-CN" sz="1600" dirty="0"/>
          </a:p>
          <a:p>
            <a:pPr marL="342900" indent="-342900">
              <a:buAutoNum type="arabicParenBoth" startAt="2"/>
            </a:pPr>
            <a:r>
              <a:rPr lang="zh-CN" altLang="en-US" sz="1600" dirty="0"/>
              <a:t>主页组件</a:t>
            </a:r>
            <a:r>
              <a:rPr lang="en-US" altLang="zh-CN" sz="1600" dirty="0" err="1"/>
              <a:t>HomePage</a:t>
            </a:r>
            <a:r>
              <a:rPr lang="en-US" altLang="zh-CN" sz="1600" dirty="0"/>
              <a:t>		(6)</a:t>
            </a:r>
            <a:r>
              <a:rPr lang="zh-CN" altLang="en-US" sz="1600" dirty="0"/>
              <a:t>下载图片组件（</a:t>
            </a:r>
            <a:r>
              <a:rPr lang="en-US" altLang="zh-CN" sz="1600" dirty="0" err="1"/>
              <a:t>downloadImage</a:t>
            </a:r>
            <a:r>
              <a:rPr lang="zh-CN" altLang="en-US" sz="1600" dirty="0"/>
              <a:t>）</a:t>
            </a:r>
            <a:endParaRPr lang="en-US" altLang="zh-CN" sz="1600" dirty="0"/>
          </a:p>
          <a:p>
            <a:pPr marL="342900" indent="-342900">
              <a:buAutoNum type="arabicParenBoth" startAt="2"/>
            </a:pPr>
            <a:endParaRPr lang="en-US" altLang="zh-CN" sz="1600" dirty="0"/>
          </a:p>
          <a:p>
            <a:pPr marL="342900" indent="-342900">
              <a:buAutoNum type="arabicParenBoth" startAt="3"/>
            </a:pPr>
            <a:r>
              <a:rPr lang="zh-CN" altLang="en-US" sz="1600" dirty="0"/>
              <a:t>页面头部组件</a:t>
            </a:r>
            <a:r>
              <a:rPr lang="en-US" altLang="zh-CN" sz="1600" dirty="0"/>
              <a:t>Header		(7)</a:t>
            </a:r>
            <a:r>
              <a:rPr lang="zh-CN" altLang="en-US" sz="1600" dirty="0"/>
              <a:t>画布组件（</a:t>
            </a:r>
            <a:r>
              <a:rPr lang="en-US" altLang="zh-CN" sz="1600" dirty="0"/>
              <a:t>Canvas</a:t>
            </a:r>
            <a:r>
              <a:rPr lang="zh-CN" altLang="en-US" sz="1600" dirty="0"/>
              <a:t>）</a:t>
            </a:r>
            <a:endParaRPr lang="en-US" altLang="zh-CN" sz="1600" dirty="0"/>
          </a:p>
          <a:p>
            <a:pPr marL="342900" indent="-342900">
              <a:buAutoNum type="arabicParenBoth" startAt="3"/>
            </a:pPr>
            <a:endParaRPr lang="en-US" altLang="zh-CN" sz="1600" dirty="0"/>
          </a:p>
          <a:p>
            <a:pPr marL="342900" indent="-342900">
              <a:buAutoNum type="arabicParenBoth" startAt="4"/>
            </a:pPr>
            <a:r>
              <a:rPr lang="zh-CN" altLang="en-US" sz="1600" dirty="0"/>
              <a:t>引导界面组件</a:t>
            </a:r>
            <a:r>
              <a:rPr lang="en-US" altLang="zh-CN" sz="1600" dirty="0"/>
              <a:t>Help		(8)</a:t>
            </a:r>
            <a:r>
              <a:rPr lang="zh-CN" altLang="en-US" sz="1600" dirty="0"/>
              <a:t>制作菜单组件（</a:t>
            </a:r>
            <a:r>
              <a:rPr lang="en-US" altLang="zh-CN" sz="1600" dirty="0"/>
              <a:t>Menu</a:t>
            </a:r>
            <a:r>
              <a:rPr lang="zh-CN" altLang="en-US" sz="1600" dirty="0"/>
              <a:t>）</a:t>
            </a:r>
            <a:endParaRPr lang="en-US" altLang="zh-CN" sz="1600" dirty="0"/>
          </a:p>
          <a:p>
            <a:pPr marL="342900" indent="-342900">
              <a:buAutoNum type="arabicParenBoth" startAt="4"/>
            </a:pPr>
            <a:endParaRPr lang="zh-CN" altLang="en-US" sz="1600" dirty="0"/>
          </a:p>
          <a:p>
            <a:r>
              <a:rPr lang="en-US" altLang="zh-CN" sz="1600" dirty="0"/>
              <a:t>				(9)</a:t>
            </a:r>
            <a:r>
              <a:rPr lang="zh-CN" altLang="en-US" sz="1600" dirty="0"/>
              <a:t>拍摄组件（</a:t>
            </a:r>
            <a:r>
              <a:rPr lang="en-US" altLang="zh-CN" sz="1600" dirty="0" err="1"/>
              <a:t>TakePhoto</a:t>
            </a:r>
            <a:r>
              <a:rPr lang="zh-CN" altLang="en-US" sz="1600" dirty="0"/>
              <a:t>）</a:t>
            </a:r>
            <a:endParaRPr lang="en-US" altLang="zh-CN" sz="1600" dirty="0"/>
          </a:p>
          <a:p>
            <a:endParaRPr lang="zh-CN" altLang="en-US" sz="1600" dirty="0"/>
          </a:p>
          <a:p>
            <a:r>
              <a:rPr lang="en-US" altLang="zh-CN" sz="1600" dirty="0"/>
              <a:t>				(10)</a:t>
            </a:r>
            <a:r>
              <a:rPr lang="zh-CN" altLang="en-US" sz="1600" dirty="0"/>
              <a:t>注册组件（</a:t>
            </a:r>
            <a:r>
              <a:rPr lang="en-US" altLang="zh-CN" sz="1600" dirty="0" err="1"/>
              <a:t>RegisterPage</a:t>
            </a:r>
            <a:r>
              <a:rPr lang="zh-CN" altLang="en-US" sz="1600" dirty="0"/>
              <a:t>）</a:t>
            </a:r>
            <a:endParaRPr lang="en-US" altLang="zh-CN" sz="1600" dirty="0"/>
          </a:p>
          <a:p>
            <a:endParaRPr lang="zh-CN" altLang="en-US" sz="1600" dirty="0"/>
          </a:p>
          <a:p>
            <a:r>
              <a:rPr lang="en-US" altLang="zh-CN" sz="1600" dirty="0"/>
              <a:t>				(11)</a:t>
            </a:r>
            <a:r>
              <a:rPr lang="zh-CN" altLang="en-US" sz="1600" dirty="0"/>
              <a:t>用户组件（</a:t>
            </a:r>
            <a:r>
              <a:rPr lang="en-US" altLang="zh-CN" sz="1600" dirty="0" err="1"/>
              <a:t>UserPage</a:t>
            </a:r>
            <a:r>
              <a:rPr lang="zh-CN" altLang="en-US" sz="1600" dirty="0"/>
              <a:t>）</a:t>
            </a:r>
            <a:endParaRPr lang="en-US" altLang="zh-CN" sz="1600" dirty="0"/>
          </a:p>
          <a:p>
            <a:endParaRPr lang="zh-CN" altLang="en-US" sz="1600" dirty="0"/>
          </a:p>
          <a:p>
            <a:r>
              <a:rPr lang="en-US" altLang="zh-CN" sz="1600" dirty="0"/>
              <a:t>				(12)</a:t>
            </a:r>
            <a:r>
              <a:rPr lang="zh-CN" altLang="en-US" sz="1600" dirty="0"/>
              <a:t>登录组件（</a:t>
            </a:r>
            <a:r>
              <a:rPr lang="en-US" altLang="zh-CN" sz="1600" dirty="0" err="1"/>
              <a:t>LoginPage</a:t>
            </a:r>
            <a:r>
              <a:rPr lang="zh-CN" altLang="en-US" sz="1600" dirty="0"/>
              <a:t>）</a:t>
            </a:r>
          </a:p>
        </p:txBody>
      </p:sp>
    </p:spTree>
    <p:custDataLst>
      <p:tags r:id="rId1"/>
    </p:custData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íŝḷiḑ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sz="4000" dirty="0">
                <a:solidFill>
                  <a:schemeClr val="accent5"/>
                </a:solidFill>
                <a:effectLst>
                  <a:outerShdw blurRad="38100" dist="25400" dir="5400000" algn="ctr" rotWithShape="0">
                    <a:srgbClr val="6E747A">
                      <a:alpha val="43000"/>
                    </a:srgbClr>
                  </a:outerShdw>
                </a:effectLst>
              </a:rPr>
              <a:t>模块</a:t>
            </a:r>
            <a:r>
              <a:rPr lang="zh-CN" altLang="en-US" sz="4000" dirty="0">
                <a:solidFill>
                  <a:schemeClr val="accent1"/>
                </a:solidFill>
                <a:effectLst>
                  <a:outerShdw blurRad="38100" dist="25400" dir="5400000" algn="ctr" rotWithShape="0">
                    <a:srgbClr val="6E747A">
                      <a:alpha val="43000"/>
                    </a:srgbClr>
                  </a:outerShdw>
                </a:effectLst>
              </a:rPr>
              <a:t>设计</a:t>
            </a:r>
          </a:p>
        </p:txBody>
      </p:sp>
      <p:sp>
        <p:nvSpPr>
          <p:cNvPr id="2" name="文本框 1"/>
          <p:cNvSpPr txBox="1"/>
          <p:nvPr/>
        </p:nvSpPr>
        <p:spPr>
          <a:xfrm>
            <a:off x="669923" y="1524635"/>
            <a:ext cx="10394747"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srgbClr val="334372"/>
                </a:solidFill>
                <a:effectLst>
                  <a:outerShdw blurRad="38100" dist="25400" dir="5400000" algn="ctr" rotWithShape="0">
                    <a:srgbClr val="6E747A">
                      <a:alpha val="43000"/>
                    </a:srgbClr>
                  </a:outerShdw>
                </a:effectLst>
                <a:uLnTx/>
                <a:uFillTx/>
                <a:latin typeface="Arial" panose="020B0604020202020204"/>
                <a:ea typeface="微软雅黑" panose="020B0503020204020204" pitchFamily="34" charset="-122"/>
                <a:cs typeface="+mn-cs"/>
              </a:rPr>
              <a:t>前端交互模块</a:t>
            </a:r>
          </a:p>
        </p:txBody>
      </p:sp>
      <p:pic>
        <p:nvPicPr>
          <p:cNvPr id="4" name="图片 3"/>
          <p:cNvPicPr>
            <a:picLocks noChangeAspect="1"/>
          </p:cNvPicPr>
          <p:nvPr/>
        </p:nvPicPr>
        <p:blipFill>
          <a:blip r:embed="rId4"/>
          <a:stretch>
            <a:fillRect/>
          </a:stretch>
        </p:blipFill>
        <p:spPr>
          <a:xfrm>
            <a:off x="2728600" y="1986300"/>
            <a:ext cx="6733209" cy="4384206"/>
          </a:xfrm>
          <a:prstGeom prst="rect">
            <a:avLst/>
          </a:prstGeom>
        </p:spPr>
      </p:pic>
    </p:spTree>
    <p:custDataLst>
      <p:tags r:id="rId1"/>
    </p:custData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íŝḷiḑ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sz="4000" dirty="0">
                <a:solidFill>
                  <a:schemeClr val="accent5"/>
                </a:solidFill>
                <a:effectLst>
                  <a:outerShdw blurRad="38100" dist="25400" dir="5400000" algn="ctr" rotWithShape="0">
                    <a:srgbClr val="6E747A">
                      <a:alpha val="43000"/>
                    </a:srgbClr>
                  </a:outerShdw>
                </a:effectLst>
              </a:rPr>
              <a:t>接口</a:t>
            </a:r>
            <a:r>
              <a:rPr lang="zh-CN" altLang="en-US" sz="4000" dirty="0">
                <a:solidFill>
                  <a:schemeClr val="accent1"/>
                </a:solidFill>
                <a:effectLst>
                  <a:outerShdw blurRad="38100" dist="25400" dir="5400000" algn="ctr" rotWithShape="0">
                    <a:srgbClr val="6E747A">
                      <a:alpha val="43000"/>
                    </a:srgbClr>
                  </a:outerShdw>
                </a:effectLst>
              </a:rPr>
              <a:t>设计</a:t>
            </a:r>
          </a:p>
        </p:txBody>
      </p:sp>
      <p:sp>
        <p:nvSpPr>
          <p:cNvPr id="2" name="文本框 1"/>
          <p:cNvSpPr txBox="1"/>
          <p:nvPr/>
        </p:nvSpPr>
        <p:spPr>
          <a:xfrm>
            <a:off x="786567" y="1200785"/>
            <a:ext cx="9303385" cy="738664"/>
          </a:xfrm>
          <a:prstGeom prst="rect">
            <a:avLst/>
          </a:prstGeom>
          <a:noFill/>
        </p:spPr>
        <p:txBody>
          <a:bodyPr wrap="square" rtlCol="0">
            <a:spAutoFit/>
          </a:bodyPr>
          <a:lstStyle/>
          <a:p>
            <a:r>
              <a:rPr lang="zh-CN" altLang="en-US" sz="2400" b="1" dirty="0">
                <a:solidFill>
                  <a:schemeClr val="accent1"/>
                </a:solidFill>
                <a:effectLst>
                  <a:outerShdw blurRad="38100" dist="25400" dir="5400000" algn="ctr" rotWithShape="0">
                    <a:srgbClr val="6E747A">
                      <a:alpha val="43000"/>
                    </a:srgbClr>
                  </a:outerShdw>
                </a:effectLst>
              </a:rPr>
              <a:t>外部接口</a:t>
            </a:r>
          </a:p>
          <a:p>
            <a:endParaRPr lang="zh-CN" altLang="en-US" dirty="0"/>
          </a:p>
        </p:txBody>
      </p:sp>
      <p:sp>
        <p:nvSpPr>
          <p:cNvPr id="6" name="文本框 5"/>
          <p:cNvSpPr txBox="1"/>
          <p:nvPr/>
        </p:nvSpPr>
        <p:spPr>
          <a:xfrm>
            <a:off x="669925" y="2387600"/>
            <a:ext cx="7493000" cy="1322070"/>
          </a:xfrm>
          <a:prstGeom prst="rect">
            <a:avLst/>
          </a:prstGeom>
          <a:noFill/>
        </p:spPr>
        <p:txBody>
          <a:bodyPr wrap="square" rtlCol="0">
            <a:spAutoFit/>
          </a:bodyPr>
          <a:lstStyle/>
          <a:p>
            <a:pPr marR="0" indent="0" defTabSz="914400" fontAlgn="auto">
              <a:lnSpc>
                <a:spcPct val="100000"/>
              </a:lnSpc>
              <a:spcBef>
                <a:spcPts val="0"/>
              </a:spcBef>
              <a:spcAft>
                <a:spcPts val="0"/>
              </a:spcAft>
              <a:buClrTx/>
              <a:buSzTx/>
              <a:buFontTx/>
              <a:buNone/>
              <a:defRPr/>
            </a:pPr>
            <a:r>
              <a:rPr lang="zh-CN" sz="1600" kern="100" dirty="0">
                <a:effectLst/>
                <a:latin typeface="Calibri" panose="020F0502020204030204" pitchFamily="34" charset="0"/>
                <a:ea typeface="宋体" panose="02010600030101010101" pitchFamily="2" charset="-122"/>
                <a:cs typeface="Times New Roman" panose="02020603050405020304" pitchFamily="18" charset="0"/>
                <a:sym typeface="+mn-ea"/>
              </a:rPr>
              <a:t>识别人体的轮廓范围，与背景进行分离，适用于拍照背景替换、照片合成、身体特效等场景。输入正常人像图片，返回分割后的二值结果图、灰度图、透明背景的人像图（png格式）；并输出画面中的人数、人体坐标信息，可基于此对图片进行过滤、筛选，如筛选出大于x人的图片进行特殊处理。</a:t>
            </a:r>
          </a:p>
          <a:p>
            <a:pPr marR="0" indent="0" defTabSz="914400" fontAlgn="auto">
              <a:lnSpc>
                <a:spcPct val="100000"/>
              </a:lnSpc>
              <a:spcBef>
                <a:spcPts val="0"/>
              </a:spcBef>
              <a:spcAft>
                <a:spcPts val="0"/>
              </a:spcAft>
              <a:buClrTx/>
              <a:buSzTx/>
              <a:buFontTx/>
              <a:buNone/>
              <a:defRPr/>
            </a:pPr>
            <a:endParaRPr kumimoji="0" lang="zh-CN" altLang="en-US" sz="1600" b="1" i="0" kern="1200" cap="none" spc="0" normalizeH="0" baseline="0" noProof="0" dirty="0">
              <a:solidFill>
                <a:srgbClr val="334372"/>
              </a:solidFill>
              <a:effectLst>
                <a:outerShdw blurRad="38100" dist="25400" dir="5400000" algn="ctr" rotWithShape="0">
                  <a:srgbClr val="6E747A">
                    <a:alpha val="43000"/>
                  </a:srgbClr>
                </a:outerShdw>
              </a:effectLst>
              <a:latin typeface="宋体" panose="02010600030101010101" pitchFamily="2" charset="-122"/>
              <a:ea typeface="宋体" panose="02010600030101010101" pitchFamily="2" charset="-122"/>
              <a:cs typeface="+mn-cs"/>
            </a:endParaRPr>
          </a:p>
        </p:txBody>
      </p:sp>
      <p:sp>
        <p:nvSpPr>
          <p:cNvPr id="10" name="文本框 9"/>
          <p:cNvSpPr txBox="1"/>
          <p:nvPr/>
        </p:nvSpPr>
        <p:spPr>
          <a:xfrm>
            <a:off x="846455" y="2050415"/>
            <a:ext cx="1384935" cy="337185"/>
          </a:xfrm>
          <a:prstGeom prst="rect">
            <a:avLst/>
          </a:prstGeom>
          <a:noFill/>
        </p:spPr>
        <p:txBody>
          <a:bodyPr wrap="square" rtlCol="0">
            <a:spAutoFit/>
          </a:bodyPr>
          <a:lstStyle/>
          <a:p>
            <a:pPr marR="0" indent="0" defTabSz="914400" fontAlgn="auto">
              <a:lnSpc>
                <a:spcPct val="100000"/>
              </a:lnSpc>
              <a:spcBef>
                <a:spcPts val="0"/>
              </a:spcBef>
              <a:spcAft>
                <a:spcPts val="0"/>
              </a:spcAft>
              <a:buClrTx/>
              <a:buSzTx/>
              <a:buFontTx/>
              <a:buNone/>
              <a:defRPr/>
            </a:pPr>
            <a:r>
              <a:rPr kumimoji="0" lang="zh-CN" altLang="en-US" sz="1600" b="1" i="0" kern="1200" cap="none" spc="0" normalizeH="0" baseline="0" noProof="0" dirty="0">
                <a:solidFill>
                  <a:srgbClr val="334372"/>
                </a:solidFill>
                <a:effectLst>
                  <a:outerShdw blurRad="38100" dist="25400" dir="5400000" algn="ctr" rotWithShape="0">
                    <a:srgbClr val="6E747A">
                      <a:alpha val="43000"/>
                    </a:srgbClr>
                  </a:outerShdw>
                </a:effectLst>
                <a:latin typeface="宋体" panose="02010600030101010101" pitchFamily="2" charset="-122"/>
                <a:ea typeface="宋体" panose="02010600030101010101" pitchFamily="2" charset="-122"/>
                <a:cs typeface="+mn-cs"/>
              </a:rPr>
              <a:t>接口描述</a:t>
            </a:r>
          </a:p>
        </p:txBody>
      </p:sp>
      <p:sp>
        <p:nvSpPr>
          <p:cNvPr id="13" name="文本框 12"/>
          <p:cNvSpPr txBox="1"/>
          <p:nvPr/>
        </p:nvSpPr>
        <p:spPr>
          <a:xfrm>
            <a:off x="846455" y="3881755"/>
            <a:ext cx="2443480" cy="337185"/>
          </a:xfrm>
          <a:prstGeom prst="rect">
            <a:avLst/>
          </a:prstGeom>
          <a:noFill/>
        </p:spPr>
        <p:txBody>
          <a:bodyPr wrap="square" rtlCol="0">
            <a:spAutoFit/>
          </a:bodyPr>
          <a:lstStyle/>
          <a:p>
            <a:pPr marR="0" indent="0" defTabSz="914400" fontAlgn="auto">
              <a:lnSpc>
                <a:spcPct val="100000"/>
              </a:lnSpc>
              <a:spcBef>
                <a:spcPts val="0"/>
              </a:spcBef>
              <a:spcAft>
                <a:spcPts val="0"/>
              </a:spcAft>
              <a:buClrTx/>
              <a:buSzTx/>
              <a:buFontTx/>
              <a:buNone/>
              <a:defRPr/>
            </a:pPr>
            <a:r>
              <a:rPr kumimoji="0" lang="zh-CN" altLang="en-US" sz="1600" b="1" i="0" kern="1200" cap="none" spc="0" normalizeH="0" baseline="0" noProof="0" dirty="0">
                <a:solidFill>
                  <a:srgbClr val="334372"/>
                </a:solidFill>
                <a:effectLst>
                  <a:outerShdw blurRad="38100" dist="25400" dir="5400000" algn="ctr" rotWithShape="0">
                    <a:srgbClr val="6E747A">
                      <a:alpha val="43000"/>
                    </a:srgbClr>
                  </a:outerShdw>
                </a:effectLst>
                <a:latin typeface="宋体" panose="02010600030101010101" pitchFamily="2" charset="-122"/>
                <a:ea typeface="宋体" panose="02010600030101010101" pitchFamily="2" charset="-122"/>
                <a:cs typeface="+mn-cs"/>
              </a:rPr>
              <a:t>详细接口需求分析</a:t>
            </a:r>
          </a:p>
        </p:txBody>
      </p:sp>
      <p:sp>
        <p:nvSpPr>
          <p:cNvPr id="14" name="文本框 13"/>
          <p:cNvSpPr txBox="1"/>
          <p:nvPr/>
        </p:nvSpPr>
        <p:spPr>
          <a:xfrm>
            <a:off x="719455" y="4464685"/>
            <a:ext cx="7493000" cy="583565"/>
          </a:xfrm>
          <a:prstGeom prst="rect">
            <a:avLst/>
          </a:prstGeom>
          <a:noFill/>
        </p:spPr>
        <p:txBody>
          <a:bodyPr wrap="square" rtlCol="0">
            <a:spAutoFit/>
          </a:bodyPr>
          <a:lstStyle/>
          <a:p>
            <a:pPr marR="0" indent="0" defTabSz="914400" fontAlgn="auto">
              <a:lnSpc>
                <a:spcPct val="100000"/>
              </a:lnSpc>
              <a:spcBef>
                <a:spcPts val="0"/>
              </a:spcBef>
              <a:spcAft>
                <a:spcPts val="0"/>
              </a:spcAft>
              <a:buClrTx/>
              <a:buSzTx/>
              <a:buFontTx/>
              <a:buNone/>
              <a:defRPr/>
            </a:pPr>
            <a:r>
              <a:rPr lang="zh-CN" sz="1600" kern="100" dirty="0">
                <a:effectLst/>
                <a:latin typeface="Calibri" panose="020F0502020204030204" pitchFamily="34" charset="0"/>
                <a:ea typeface="宋体" panose="02010600030101010101" pitchFamily="2" charset="-122"/>
                <a:cs typeface="Times New Roman" panose="02020603050405020304" pitchFamily="18" charset="0"/>
                <a:sym typeface="+mn-ea"/>
              </a:rPr>
              <a:t>在用户界面方面要求错误信息格式均以弹出提示框的形式出现，硬软件接口方面没有特别的需求，一般用户都可以直接使用。</a:t>
            </a:r>
          </a:p>
        </p:txBody>
      </p:sp>
    </p:spTree>
    <p:custDataLst>
      <p:tags r:id="rId1"/>
    </p:custData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íŝḷiḑ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sz="4000">
                <a:solidFill>
                  <a:schemeClr val="accent5"/>
                </a:solidFill>
                <a:effectLst>
                  <a:outerShdw blurRad="38100" dist="25400" dir="5400000" algn="ctr" rotWithShape="0">
                    <a:srgbClr val="6E747A">
                      <a:alpha val="43000"/>
                    </a:srgbClr>
                  </a:outerShdw>
                </a:effectLst>
              </a:rPr>
              <a:t>接口</a:t>
            </a:r>
            <a:r>
              <a:rPr lang="zh-CN" altLang="en-US" sz="4000">
                <a:solidFill>
                  <a:schemeClr val="accent1"/>
                </a:solidFill>
                <a:effectLst>
                  <a:outerShdw blurRad="38100" dist="25400" dir="5400000" algn="ctr" rotWithShape="0">
                    <a:srgbClr val="6E747A">
                      <a:alpha val="43000"/>
                    </a:srgbClr>
                  </a:outerShdw>
                </a:effectLst>
              </a:rPr>
              <a:t>设计</a:t>
            </a:r>
            <a:endParaRPr lang="zh-CN" altLang="en-US" sz="4000" dirty="0">
              <a:solidFill>
                <a:schemeClr val="accent1"/>
              </a:solidFill>
              <a:effectLst>
                <a:outerShdw blurRad="38100" dist="25400" dir="5400000" algn="ctr" rotWithShape="0">
                  <a:srgbClr val="6E747A">
                    <a:alpha val="43000"/>
                  </a:srgbClr>
                </a:outerShdw>
              </a:effectLst>
            </a:endParaRPr>
          </a:p>
        </p:txBody>
      </p:sp>
      <p:sp>
        <p:nvSpPr>
          <p:cNvPr id="2" name="文本框 1"/>
          <p:cNvSpPr txBox="1"/>
          <p:nvPr/>
        </p:nvSpPr>
        <p:spPr>
          <a:xfrm>
            <a:off x="791210" y="1174988"/>
            <a:ext cx="9303385" cy="738664"/>
          </a:xfrm>
          <a:prstGeom prst="rect">
            <a:avLst/>
          </a:prstGeom>
          <a:noFill/>
        </p:spPr>
        <p:txBody>
          <a:bodyPr wrap="square" rtlCol="0">
            <a:spAutoFit/>
          </a:bodyPr>
          <a:lstStyle/>
          <a:p>
            <a:pPr marR="0" indent="0" defTabSz="914400" fontAlgn="auto">
              <a:lnSpc>
                <a:spcPct val="100000"/>
              </a:lnSpc>
              <a:spcBef>
                <a:spcPts val="0"/>
              </a:spcBef>
              <a:spcAft>
                <a:spcPts val="0"/>
              </a:spcAft>
              <a:buClrTx/>
              <a:buSzTx/>
              <a:buFontTx/>
              <a:buNone/>
              <a:defRPr/>
            </a:pPr>
            <a:r>
              <a:rPr lang="zh-CN" altLang="en-US" sz="2400" b="1" dirty="0">
                <a:solidFill>
                  <a:srgbClr val="334372"/>
                </a:solidFill>
                <a:effectLst>
                  <a:outerShdw blurRad="38100" dist="25400" dir="5400000" algn="ctr" rotWithShape="0">
                    <a:srgbClr val="6E747A">
                      <a:alpha val="43000"/>
                    </a:srgbClr>
                  </a:outerShdw>
                </a:effectLst>
                <a:latin typeface="Arial" panose="020B0604020202020204"/>
                <a:ea typeface="微软雅黑" panose="020B0503020204020204" pitchFamily="34" charset="-122"/>
              </a:rPr>
              <a:t>内部接</a:t>
            </a:r>
            <a:r>
              <a:rPr kumimoji="0" lang="zh-CN" altLang="en-US" sz="2400" b="1" i="0" kern="1200" cap="none" spc="0" normalizeH="0" baseline="0" noProof="0" dirty="0">
                <a:solidFill>
                  <a:srgbClr val="334372"/>
                </a:solidFill>
                <a:effectLst>
                  <a:outerShdw blurRad="38100" dist="25400" dir="5400000" algn="ctr" rotWithShape="0">
                    <a:srgbClr val="6E747A">
                      <a:alpha val="43000"/>
                    </a:srgbClr>
                  </a:outerShdw>
                </a:effectLst>
                <a:latin typeface="Arial" panose="020B0604020202020204"/>
                <a:ea typeface="微软雅黑" panose="020B0503020204020204" pitchFamily="34" charset="-122"/>
                <a:cs typeface="+mn-cs"/>
              </a:rPr>
              <a:t>口</a:t>
            </a:r>
          </a:p>
          <a:p>
            <a:pPr marR="0" indent="0" defTabSz="914400" fontAlgn="auto">
              <a:lnSpc>
                <a:spcPct val="100000"/>
              </a:lnSpc>
              <a:spcBef>
                <a:spcPts val="0"/>
              </a:spcBef>
              <a:spcAft>
                <a:spcPts val="0"/>
              </a:spcAft>
              <a:buClrTx/>
              <a:buSzTx/>
              <a:buFontTx/>
              <a:buNone/>
              <a:defRPr/>
            </a:pPr>
            <a:endParaRPr kumimoji="0" lang="zh-CN" altLang="en-US" b="0" i="0" kern="1200" cap="none" spc="0" normalizeH="0" baseline="0" noProof="0" dirty="0">
              <a:solidFill>
                <a:srgbClr val="000000"/>
              </a:solidFill>
              <a:latin typeface="Arial" panose="020B0604020202020204"/>
              <a:ea typeface="微软雅黑" panose="020B0503020204020204" pitchFamily="34" charset="-122"/>
              <a:cs typeface="+mn-cs"/>
            </a:endParaRPr>
          </a:p>
        </p:txBody>
      </p:sp>
      <p:sp>
        <p:nvSpPr>
          <p:cNvPr id="4" name="文本框 3"/>
          <p:cNvSpPr txBox="1"/>
          <p:nvPr/>
        </p:nvSpPr>
        <p:spPr>
          <a:xfrm>
            <a:off x="3272155" y="2374265"/>
            <a:ext cx="2904402" cy="2800767"/>
          </a:xfrm>
          <a:prstGeom prst="rect">
            <a:avLst/>
          </a:prstGeom>
          <a:noFill/>
        </p:spPr>
        <p:txBody>
          <a:bodyPr wrap="square" rtlCol="0">
            <a:spAutoFit/>
          </a:bodyPr>
          <a:lstStyle/>
          <a:p>
            <a:pPr marR="0" indent="0" defTabSz="914400" fontAlgn="auto">
              <a:lnSpc>
                <a:spcPct val="100000"/>
              </a:lnSpc>
              <a:spcBef>
                <a:spcPts val="0"/>
              </a:spcBef>
              <a:spcAft>
                <a:spcPts val="0"/>
              </a:spcAft>
              <a:buClrTx/>
              <a:buSzTx/>
              <a:buFontTx/>
              <a:buNone/>
              <a:defRPr/>
            </a:pPr>
            <a:r>
              <a:rPr lang="zh-CN" altLang="en-US" sz="1600" b="1" dirty="0">
                <a:solidFill>
                  <a:srgbClr val="334372"/>
                </a:solidFill>
                <a:effectLst>
                  <a:outerShdw blurRad="38100" dist="25400" dir="5400000" algn="ctr" rotWithShape="0">
                    <a:srgbClr val="6E747A">
                      <a:alpha val="43000"/>
                    </a:srgbClr>
                  </a:outerShdw>
                </a:effectLst>
                <a:latin typeface="宋体" panose="02010600030101010101" pitchFamily="2" charset="-122"/>
                <a:ea typeface="宋体" panose="02010600030101010101" pitchFamily="2" charset="-122"/>
              </a:rPr>
              <a:t>参数类型：</a:t>
            </a:r>
          </a:p>
          <a:p>
            <a:pPr marR="0" indent="0" defTabSz="914400" fontAlgn="auto">
              <a:lnSpc>
                <a:spcPct val="100000"/>
              </a:lnSpc>
              <a:spcBef>
                <a:spcPts val="0"/>
              </a:spcBef>
              <a:spcAft>
                <a:spcPts val="0"/>
              </a:spcAft>
              <a:buClrTx/>
              <a:buSzTx/>
              <a:buFontTx/>
              <a:buNone/>
              <a:defRPr/>
            </a:pPr>
            <a:r>
              <a:rPr lang="zh-CN" altLang="en-US" sz="1600" b="1" dirty="0">
                <a:solidFill>
                  <a:srgbClr val="334372"/>
                </a:solidFill>
                <a:effectLst>
                  <a:outerShdw blurRad="38100" dist="25400" dir="5400000" algn="ctr" rotWithShape="0">
                    <a:srgbClr val="6E747A">
                      <a:alpha val="43000"/>
                    </a:srgbClr>
                  </a:outerShdw>
                </a:effectLst>
                <a:latin typeface="宋体" panose="02010600030101010101" pitchFamily="2" charset="-122"/>
                <a:ea typeface="宋体" panose="02010600030101010101" pitchFamily="2" charset="-122"/>
              </a:rPr>
              <a:t>用户名  String</a:t>
            </a:r>
          </a:p>
          <a:p>
            <a:pPr marR="0" indent="0" defTabSz="914400" fontAlgn="auto">
              <a:lnSpc>
                <a:spcPct val="100000"/>
              </a:lnSpc>
              <a:spcBef>
                <a:spcPts val="0"/>
              </a:spcBef>
              <a:spcAft>
                <a:spcPts val="0"/>
              </a:spcAft>
              <a:buClrTx/>
              <a:buSzTx/>
              <a:buFontTx/>
              <a:buNone/>
              <a:defRPr/>
            </a:pPr>
            <a:r>
              <a:rPr lang="zh-CN" altLang="en-US" sz="1600" b="1" dirty="0">
                <a:solidFill>
                  <a:srgbClr val="334372"/>
                </a:solidFill>
                <a:effectLst>
                  <a:outerShdw blurRad="38100" dist="25400" dir="5400000" algn="ctr" rotWithShape="0">
                    <a:srgbClr val="6E747A">
                      <a:alpha val="43000"/>
                    </a:srgbClr>
                  </a:outerShdw>
                </a:effectLst>
                <a:latin typeface="宋体" panose="02010600030101010101" pitchFamily="2" charset="-122"/>
                <a:ea typeface="宋体" panose="02010600030101010101" pitchFamily="2" charset="-122"/>
              </a:rPr>
              <a:t>用户密码 ：String</a:t>
            </a:r>
          </a:p>
          <a:p>
            <a:pPr marR="0" indent="0" defTabSz="914400" fontAlgn="auto">
              <a:lnSpc>
                <a:spcPct val="100000"/>
              </a:lnSpc>
              <a:spcBef>
                <a:spcPts val="0"/>
              </a:spcBef>
              <a:spcAft>
                <a:spcPts val="0"/>
              </a:spcAft>
              <a:buClrTx/>
              <a:buSzTx/>
              <a:buFontTx/>
              <a:buNone/>
              <a:defRPr/>
            </a:pPr>
            <a:r>
              <a:rPr lang="zh-CN" altLang="en-US" sz="1600" b="1" dirty="0">
                <a:solidFill>
                  <a:srgbClr val="334372"/>
                </a:solidFill>
                <a:effectLst>
                  <a:outerShdw blurRad="38100" dist="25400" dir="5400000" algn="ctr" rotWithShape="0">
                    <a:srgbClr val="6E747A">
                      <a:alpha val="43000"/>
                    </a:srgbClr>
                  </a:outerShdw>
                </a:effectLst>
                <a:latin typeface="宋体" panose="02010600030101010101" pitchFamily="2" charset="-122"/>
                <a:ea typeface="宋体" panose="02010600030101010101" pitchFamily="2" charset="-122"/>
              </a:rPr>
              <a:t>返回值类型 ：bool</a:t>
            </a:r>
          </a:p>
          <a:p>
            <a:pPr marR="0" indent="0" defTabSz="914400" fontAlgn="auto">
              <a:lnSpc>
                <a:spcPct val="100000"/>
              </a:lnSpc>
              <a:spcBef>
                <a:spcPts val="0"/>
              </a:spcBef>
              <a:spcAft>
                <a:spcPts val="0"/>
              </a:spcAft>
              <a:buClrTx/>
              <a:buSzTx/>
              <a:buFontTx/>
              <a:buNone/>
              <a:defRPr/>
            </a:pPr>
            <a:r>
              <a:rPr lang="zh-CN" altLang="en-US" sz="1600" b="1" dirty="0">
                <a:solidFill>
                  <a:srgbClr val="334372"/>
                </a:solidFill>
                <a:effectLst>
                  <a:outerShdw blurRad="38100" dist="25400" dir="5400000" algn="ctr" rotWithShape="0">
                    <a:srgbClr val="6E747A">
                      <a:alpha val="43000"/>
                    </a:srgbClr>
                  </a:outerShdw>
                </a:effectLst>
                <a:latin typeface="宋体" panose="02010600030101010101" pitchFamily="2" charset="-122"/>
                <a:ea typeface="宋体" panose="02010600030101010101" pitchFamily="2" charset="-122"/>
              </a:rPr>
              <a:t>接口定义： </a:t>
            </a:r>
            <a:endParaRPr lang="en-US" altLang="zh-CN" sz="1600" b="1" dirty="0">
              <a:solidFill>
                <a:srgbClr val="334372"/>
              </a:solidFill>
              <a:effectLst>
                <a:outerShdw blurRad="38100" dist="25400" dir="5400000" algn="ctr" rotWithShape="0">
                  <a:srgbClr val="6E747A">
                    <a:alpha val="43000"/>
                  </a:srgbClr>
                </a:outerShdw>
              </a:effectLst>
              <a:latin typeface="宋体" panose="02010600030101010101" pitchFamily="2" charset="-122"/>
              <a:ea typeface="宋体" panose="02010600030101010101" pitchFamily="2" charset="-122"/>
            </a:endParaRPr>
          </a:p>
          <a:p>
            <a:pPr marR="0" indent="0" defTabSz="914400" fontAlgn="auto">
              <a:lnSpc>
                <a:spcPct val="100000"/>
              </a:lnSpc>
              <a:spcBef>
                <a:spcPts val="0"/>
              </a:spcBef>
              <a:spcAft>
                <a:spcPts val="0"/>
              </a:spcAft>
              <a:buClrTx/>
              <a:buSzTx/>
              <a:buFontTx/>
              <a:buNone/>
              <a:defRPr/>
            </a:pPr>
            <a:r>
              <a:rPr lang="en-US" altLang="zh-CN" sz="1600" b="1" dirty="0">
                <a:solidFill>
                  <a:srgbClr val="334372"/>
                </a:solidFill>
                <a:effectLst>
                  <a:outerShdw blurRad="38100" dist="25400" dir="5400000" algn="ctr" rotWithShape="0">
                    <a:srgbClr val="6E747A">
                      <a:alpha val="43000"/>
                    </a:srgbClr>
                  </a:outerShdw>
                </a:effectLst>
                <a:latin typeface="宋体" panose="02010600030101010101" pitchFamily="2" charset="-122"/>
                <a:ea typeface="宋体" panose="02010600030101010101" pitchFamily="2" charset="-122"/>
              </a:rPr>
              <a:t>B</a:t>
            </a:r>
            <a:r>
              <a:rPr lang="zh-CN" altLang="en-US" sz="1600" b="1" dirty="0">
                <a:solidFill>
                  <a:srgbClr val="334372"/>
                </a:solidFill>
                <a:effectLst>
                  <a:outerShdw blurRad="38100" dist="25400" dir="5400000" algn="ctr" rotWithShape="0">
                    <a:srgbClr val="6E747A">
                      <a:alpha val="43000"/>
                    </a:srgbClr>
                  </a:outerShdw>
                </a:effectLst>
                <a:latin typeface="宋体" panose="02010600030101010101" pitchFamily="2" charset="-122"/>
                <a:ea typeface="宋体" panose="02010600030101010101" pitchFamily="2" charset="-122"/>
              </a:rPr>
              <a:t>oolean </a:t>
            </a:r>
            <a:r>
              <a:rPr lang="en-US" altLang="zh-CN" sz="1600" b="1" dirty="0">
                <a:solidFill>
                  <a:srgbClr val="334372"/>
                </a:solidFill>
                <a:effectLst>
                  <a:outerShdw blurRad="38100" dist="25400" dir="5400000" algn="ctr" rotWithShape="0">
                    <a:srgbClr val="6E747A">
                      <a:alpha val="43000"/>
                    </a:srgbClr>
                  </a:outerShdw>
                </a:effectLst>
                <a:latin typeface="宋体" panose="02010600030101010101" pitchFamily="2" charset="-122"/>
                <a:ea typeface="宋体" panose="02010600030101010101" pitchFamily="2" charset="-122"/>
              </a:rPr>
              <a:t>register(String username, String password);</a:t>
            </a:r>
          </a:p>
          <a:p>
            <a:pPr marR="0" indent="0" defTabSz="914400" fontAlgn="auto">
              <a:lnSpc>
                <a:spcPct val="100000"/>
              </a:lnSpc>
              <a:spcBef>
                <a:spcPts val="0"/>
              </a:spcBef>
              <a:spcAft>
                <a:spcPts val="0"/>
              </a:spcAft>
              <a:buClrTx/>
              <a:buSzTx/>
              <a:buFontTx/>
              <a:buNone/>
              <a:defRPr/>
            </a:pPr>
            <a:r>
              <a:rPr lang="zh-CN" altLang="en-US" sz="1600" b="1" dirty="0">
                <a:solidFill>
                  <a:srgbClr val="334372"/>
                </a:solidFill>
                <a:effectLst>
                  <a:outerShdw blurRad="38100" dist="25400" dir="5400000" algn="ctr" rotWithShape="0">
                    <a:srgbClr val="6E747A">
                      <a:alpha val="43000"/>
                    </a:srgbClr>
                  </a:outerShdw>
                </a:effectLst>
                <a:latin typeface="宋体" panose="02010600030101010101" pitchFamily="2" charset="-122"/>
                <a:ea typeface="宋体" panose="02010600030101010101" pitchFamily="2" charset="-122"/>
              </a:rPr>
              <a:t>功能描述 ：用户注册接口实现用户的注册，如果用户名之前没有重复，则注册成功，返回true。否则返回false</a:t>
            </a:r>
          </a:p>
        </p:txBody>
      </p:sp>
      <p:sp>
        <p:nvSpPr>
          <p:cNvPr id="5" name="文本框 4"/>
          <p:cNvSpPr txBox="1"/>
          <p:nvPr/>
        </p:nvSpPr>
        <p:spPr>
          <a:xfrm>
            <a:off x="791210" y="1790700"/>
            <a:ext cx="1384935" cy="583565"/>
          </a:xfrm>
          <a:prstGeom prst="rect">
            <a:avLst/>
          </a:prstGeom>
          <a:noFill/>
        </p:spPr>
        <p:txBody>
          <a:bodyPr wrap="square" rtlCol="0">
            <a:spAutoFit/>
          </a:bodyPr>
          <a:lstStyle/>
          <a:p>
            <a:pPr marR="0" indent="0" defTabSz="914400" fontAlgn="auto">
              <a:lnSpc>
                <a:spcPct val="100000"/>
              </a:lnSpc>
              <a:spcBef>
                <a:spcPts val="0"/>
              </a:spcBef>
              <a:spcAft>
                <a:spcPts val="0"/>
              </a:spcAft>
              <a:buClrTx/>
              <a:buSzTx/>
              <a:buFontTx/>
              <a:buNone/>
              <a:defRPr/>
            </a:pPr>
            <a:r>
              <a:rPr kumimoji="0" lang="zh-CN" altLang="en-US" sz="1600" b="1" i="0" kern="1200" cap="none" spc="0" normalizeH="0" baseline="0" noProof="0" dirty="0">
                <a:solidFill>
                  <a:srgbClr val="334372"/>
                </a:solidFill>
                <a:effectLst>
                  <a:outerShdw blurRad="38100" dist="25400" dir="5400000" algn="ctr" rotWithShape="0">
                    <a:srgbClr val="6E747A">
                      <a:alpha val="43000"/>
                    </a:srgbClr>
                  </a:outerShdw>
                </a:effectLst>
                <a:latin typeface="宋体" panose="02010600030101010101" pitchFamily="2" charset="-122"/>
                <a:ea typeface="宋体" panose="02010600030101010101" pitchFamily="2" charset="-122"/>
                <a:cs typeface="+mn-cs"/>
              </a:rPr>
              <a:t>用户登录</a:t>
            </a:r>
          </a:p>
          <a:p>
            <a:pPr marR="0" indent="0" defTabSz="914400" fontAlgn="auto">
              <a:lnSpc>
                <a:spcPct val="100000"/>
              </a:lnSpc>
              <a:spcBef>
                <a:spcPts val="0"/>
              </a:spcBef>
              <a:spcAft>
                <a:spcPts val="0"/>
              </a:spcAft>
              <a:buClrTx/>
              <a:buSzTx/>
              <a:buFontTx/>
              <a:buNone/>
              <a:defRPr/>
            </a:pPr>
            <a:endParaRPr kumimoji="0" lang="zh-CN" altLang="en-US" sz="1600" b="0" i="0" kern="1200" cap="none" spc="0" normalizeH="0" baseline="0" noProof="0" dirty="0">
              <a:solidFill>
                <a:srgbClr val="000000"/>
              </a:solidFill>
              <a:latin typeface="宋体" panose="02010600030101010101" pitchFamily="2" charset="-122"/>
              <a:ea typeface="宋体" panose="02010600030101010101" pitchFamily="2" charset="-122"/>
              <a:cs typeface="+mn-cs"/>
            </a:endParaRPr>
          </a:p>
        </p:txBody>
      </p:sp>
      <p:sp>
        <p:nvSpPr>
          <p:cNvPr id="6" name="文本框 5"/>
          <p:cNvSpPr txBox="1"/>
          <p:nvPr/>
        </p:nvSpPr>
        <p:spPr>
          <a:xfrm>
            <a:off x="4029075" y="1790700"/>
            <a:ext cx="1756410" cy="337185"/>
          </a:xfrm>
          <a:prstGeom prst="rect">
            <a:avLst/>
          </a:prstGeom>
          <a:noFill/>
        </p:spPr>
        <p:txBody>
          <a:bodyPr wrap="square" rtlCol="0">
            <a:spAutoFit/>
          </a:bodyPr>
          <a:lstStyle/>
          <a:p>
            <a:pPr marR="0" indent="0" defTabSz="914400" fontAlgn="auto">
              <a:lnSpc>
                <a:spcPct val="100000"/>
              </a:lnSpc>
              <a:spcBef>
                <a:spcPts val="0"/>
              </a:spcBef>
              <a:spcAft>
                <a:spcPts val="0"/>
              </a:spcAft>
              <a:buClrTx/>
              <a:buSzTx/>
              <a:buFontTx/>
              <a:buNone/>
              <a:defRPr/>
            </a:pPr>
            <a:r>
              <a:rPr lang="zh-CN" altLang="en-US" sz="1600" b="1" dirty="0">
                <a:solidFill>
                  <a:srgbClr val="334372"/>
                </a:solidFill>
                <a:effectLst>
                  <a:outerShdw blurRad="38100" dist="25400" dir="5400000" algn="ctr" rotWithShape="0">
                    <a:srgbClr val="6E747A">
                      <a:alpha val="43000"/>
                    </a:srgbClr>
                  </a:outerShdw>
                </a:effectLst>
                <a:latin typeface="宋体" panose="02010600030101010101" pitchFamily="2" charset="-122"/>
                <a:ea typeface="宋体" panose="02010600030101010101" pitchFamily="2" charset="-122"/>
              </a:rPr>
              <a:t>用户注册</a:t>
            </a:r>
          </a:p>
        </p:txBody>
      </p:sp>
      <p:sp>
        <p:nvSpPr>
          <p:cNvPr id="7" name="文本框 6"/>
          <p:cNvSpPr txBox="1"/>
          <p:nvPr/>
        </p:nvSpPr>
        <p:spPr>
          <a:xfrm>
            <a:off x="669925" y="2374265"/>
            <a:ext cx="2480945" cy="3046988"/>
          </a:xfrm>
          <a:prstGeom prst="rect">
            <a:avLst/>
          </a:prstGeom>
          <a:noFill/>
        </p:spPr>
        <p:txBody>
          <a:bodyPr wrap="square" rtlCol="0">
            <a:spAutoFit/>
          </a:bodyPr>
          <a:lstStyle/>
          <a:p>
            <a:pPr marR="0" indent="0" defTabSz="914400" fontAlgn="auto">
              <a:lnSpc>
                <a:spcPct val="100000"/>
              </a:lnSpc>
              <a:spcBef>
                <a:spcPts val="0"/>
              </a:spcBef>
              <a:spcAft>
                <a:spcPts val="0"/>
              </a:spcAft>
              <a:buClrTx/>
              <a:buSzTx/>
              <a:buFontTx/>
              <a:buNone/>
              <a:defRPr/>
            </a:pPr>
            <a:r>
              <a:rPr kumimoji="0" lang="zh-CN" altLang="en-US" sz="1600" b="1" i="0" kern="1200" cap="none" spc="0" normalizeH="0" baseline="0" noProof="0" dirty="0">
                <a:solidFill>
                  <a:srgbClr val="334372"/>
                </a:solidFill>
                <a:effectLst>
                  <a:outerShdw blurRad="38100" dist="25400" dir="5400000" algn="ctr" rotWithShape="0">
                    <a:srgbClr val="6E747A">
                      <a:alpha val="43000"/>
                    </a:srgbClr>
                  </a:outerShdw>
                </a:effectLst>
                <a:latin typeface="宋体" panose="02010600030101010101" pitchFamily="2" charset="-122"/>
                <a:ea typeface="宋体" panose="02010600030101010101" pitchFamily="2" charset="-122"/>
                <a:cs typeface="+mn-cs"/>
              </a:rPr>
              <a:t>参数类型：</a:t>
            </a:r>
          </a:p>
          <a:p>
            <a:pPr marR="0" indent="0" defTabSz="914400" fontAlgn="auto">
              <a:lnSpc>
                <a:spcPct val="100000"/>
              </a:lnSpc>
              <a:spcBef>
                <a:spcPts val="0"/>
              </a:spcBef>
              <a:spcAft>
                <a:spcPts val="0"/>
              </a:spcAft>
              <a:buClrTx/>
              <a:buSzTx/>
              <a:buFontTx/>
              <a:buNone/>
              <a:defRPr/>
            </a:pPr>
            <a:r>
              <a:rPr kumimoji="0" lang="zh-CN" altLang="en-US" sz="1600" b="1" i="0" kern="1200" cap="none" spc="0" normalizeH="0" baseline="0" noProof="0" dirty="0">
                <a:solidFill>
                  <a:srgbClr val="334372"/>
                </a:solidFill>
                <a:effectLst>
                  <a:outerShdw blurRad="38100" dist="25400" dir="5400000" algn="ctr" rotWithShape="0">
                    <a:srgbClr val="6E747A">
                      <a:alpha val="43000"/>
                    </a:srgbClr>
                  </a:outerShdw>
                </a:effectLst>
                <a:latin typeface="宋体" panose="02010600030101010101" pitchFamily="2" charset="-122"/>
                <a:ea typeface="宋体" panose="02010600030101010101" pitchFamily="2" charset="-122"/>
                <a:cs typeface="+mn-cs"/>
              </a:rPr>
              <a:t>用户名  String</a:t>
            </a:r>
          </a:p>
          <a:p>
            <a:pPr marR="0" indent="0" defTabSz="914400" fontAlgn="auto">
              <a:lnSpc>
                <a:spcPct val="100000"/>
              </a:lnSpc>
              <a:spcBef>
                <a:spcPts val="0"/>
              </a:spcBef>
              <a:spcAft>
                <a:spcPts val="0"/>
              </a:spcAft>
              <a:buClrTx/>
              <a:buSzTx/>
              <a:buFontTx/>
              <a:buNone/>
              <a:defRPr/>
            </a:pPr>
            <a:r>
              <a:rPr kumimoji="0" lang="zh-CN" altLang="en-US" sz="1600" b="1" i="0" kern="1200" cap="none" spc="0" normalizeH="0" baseline="0" noProof="0" dirty="0">
                <a:solidFill>
                  <a:srgbClr val="334372"/>
                </a:solidFill>
                <a:effectLst>
                  <a:outerShdw blurRad="38100" dist="25400" dir="5400000" algn="ctr" rotWithShape="0">
                    <a:srgbClr val="6E747A">
                      <a:alpha val="43000"/>
                    </a:srgbClr>
                  </a:outerShdw>
                </a:effectLst>
                <a:latin typeface="宋体" panose="02010600030101010101" pitchFamily="2" charset="-122"/>
                <a:ea typeface="宋体" panose="02010600030101010101" pitchFamily="2" charset="-122"/>
                <a:cs typeface="+mn-cs"/>
              </a:rPr>
              <a:t>用户密码 ：String</a:t>
            </a:r>
          </a:p>
          <a:p>
            <a:pPr marR="0" indent="0" defTabSz="914400" fontAlgn="auto">
              <a:lnSpc>
                <a:spcPct val="100000"/>
              </a:lnSpc>
              <a:spcBef>
                <a:spcPts val="0"/>
              </a:spcBef>
              <a:spcAft>
                <a:spcPts val="0"/>
              </a:spcAft>
              <a:buClrTx/>
              <a:buSzTx/>
              <a:buFontTx/>
              <a:buNone/>
              <a:defRPr/>
            </a:pPr>
            <a:r>
              <a:rPr kumimoji="0" lang="zh-CN" altLang="en-US" sz="1600" b="1" i="0" kern="1200" cap="none" spc="0" normalizeH="0" baseline="0" noProof="0" dirty="0">
                <a:solidFill>
                  <a:srgbClr val="334372"/>
                </a:solidFill>
                <a:effectLst>
                  <a:outerShdw blurRad="38100" dist="25400" dir="5400000" algn="ctr" rotWithShape="0">
                    <a:srgbClr val="6E747A">
                      <a:alpha val="43000"/>
                    </a:srgbClr>
                  </a:outerShdw>
                </a:effectLst>
                <a:latin typeface="宋体" panose="02010600030101010101" pitchFamily="2" charset="-122"/>
                <a:ea typeface="宋体" panose="02010600030101010101" pitchFamily="2" charset="-122"/>
                <a:cs typeface="+mn-cs"/>
              </a:rPr>
              <a:t>返回值类型 ：</a:t>
            </a:r>
            <a:endParaRPr kumimoji="0" lang="en-US" altLang="zh-CN" sz="1600" b="1" i="0" kern="1200" cap="none" spc="0" normalizeH="0" baseline="0" noProof="0" dirty="0">
              <a:solidFill>
                <a:srgbClr val="334372"/>
              </a:solidFill>
              <a:effectLst>
                <a:outerShdw blurRad="38100" dist="25400" dir="5400000" algn="ctr" rotWithShape="0">
                  <a:srgbClr val="6E747A">
                    <a:alpha val="43000"/>
                  </a:srgbClr>
                </a:outerShdw>
              </a:effectLst>
              <a:latin typeface="宋体" panose="02010600030101010101" pitchFamily="2" charset="-122"/>
              <a:ea typeface="宋体" panose="02010600030101010101" pitchFamily="2" charset="-122"/>
              <a:cs typeface="+mn-cs"/>
            </a:endParaRPr>
          </a:p>
          <a:p>
            <a:pPr marR="0" indent="0" defTabSz="914400" fontAlgn="auto">
              <a:lnSpc>
                <a:spcPct val="100000"/>
              </a:lnSpc>
              <a:spcBef>
                <a:spcPts val="0"/>
              </a:spcBef>
              <a:spcAft>
                <a:spcPts val="0"/>
              </a:spcAft>
              <a:buClrTx/>
              <a:buSzTx/>
              <a:buFontTx/>
              <a:buNone/>
              <a:defRPr/>
            </a:pPr>
            <a:r>
              <a:rPr lang="en-US" altLang="zh-CN" sz="1600" b="1" dirty="0">
                <a:solidFill>
                  <a:srgbClr val="334372"/>
                </a:solidFill>
                <a:effectLst>
                  <a:outerShdw blurRad="38100" dist="25400" dir="5400000" algn="ctr" rotWithShape="0">
                    <a:srgbClr val="6E747A">
                      <a:alpha val="43000"/>
                    </a:srgbClr>
                  </a:outerShdw>
                </a:effectLst>
                <a:latin typeface="宋体" panose="02010600030101010101" pitchFamily="2" charset="-122"/>
                <a:ea typeface="宋体" panose="02010600030101010101" pitchFamily="2" charset="-122"/>
              </a:rPr>
              <a:t>B</a:t>
            </a:r>
            <a:r>
              <a:rPr kumimoji="0" lang="zh-CN" altLang="en-US" sz="1600" b="1" i="0" kern="1200" cap="none" spc="0" normalizeH="0" baseline="0" noProof="0" dirty="0">
                <a:solidFill>
                  <a:srgbClr val="334372"/>
                </a:solidFill>
                <a:effectLst>
                  <a:outerShdw blurRad="38100" dist="25400" dir="5400000" algn="ctr" rotWithShape="0">
                    <a:srgbClr val="6E747A">
                      <a:alpha val="43000"/>
                    </a:srgbClr>
                  </a:outerShdw>
                </a:effectLst>
                <a:latin typeface="宋体" panose="02010600030101010101" pitchFamily="2" charset="-122"/>
                <a:ea typeface="宋体" panose="02010600030101010101" pitchFamily="2" charset="-122"/>
                <a:cs typeface="+mn-cs"/>
              </a:rPr>
              <a:t>ool</a:t>
            </a:r>
            <a:r>
              <a:rPr kumimoji="0" lang="en-US" altLang="zh-CN" sz="1600" b="1" i="0" kern="1200" cap="none" spc="0" normalizeH="0" baseline="0" noProof="0" dirty="0" err="1">
                <a:solidFill>
                  <a:srgbClr val="334372"/>
                </a:solidFill>
                <a:effectLst>
                  <a:outerShdw blurRad="38100" dist="25400" dir="5400000" algn="ctr" rotWithShape="0">
                    <a:srgbClr val="6E747A">
                      <a:alpha val="43000"/>
                    </a:srgbClr>
                  </a:outerShdw>
                </a:effectLst>
                <a:latin typeface="宋体" panose="02010600030101010101" pitchFamily="2" charset="-122"/>
                <a:ea typeface="宋体" panose="02010600030101010101" pitchFamily="2" charset="-122"/>
                <a:cs typeface="+mn-cs"/>
              </a:rPr>
              <a:t>ean</a:t>
            </a:r>
            <a:r>
              <a:rPr kumimoji="0" lang="en-US" altLang="zh-CN" sz="1600" b="1" i="0" kern="1200" cap="none" spc="0" normalizeH="0" baseline="0" noProof="0" dirty="0">
                <a:solidFill>
                  <a:srgbClr val="334372"/>
                </a:solidFill>
                <a:effectLst>
                  <a:outerShdw blurRad="38100" dist="25400" dir="5400000" algn="ctr" rotWithShape="0">
                    <a:srgbClr val="6E747A">
                      <a:alpha val="43000"/>
                    </a:srgbClr>
                  </a:outerShdw>
                </a:effectLst>
                <a:latin typeface="宋体" panose="02010600030101010101" pitchFamily="2" charset="-122"/>
                <a:ea typeface="宋体" panose="02010600030101010101" pitchFamily="2" charset="-122"/>
                <a:cs typeface="+mn-cs"/>
              </a:rPr>
              <a:t> </a:t>
            </a:r>
            <a:r>
              <a:rPr lang="zh-CN" altLang="en-US" sz="1600" b="1" dirty="0">
                <a:solidFill>
                  <a:srgbClr val="334372"/>
                </a:solidFill>
                <a:effectLst>
                  <a:outerShdw blurRad="38100" dist="25400" dir="5400000" algn="ctr" rotWithShape="0">
                    <a:srgbClr val="6E747A">
                      <a:alpha val="43000"/>
                    </a:srgbClr>
                  </a:outerShdw>
                </a:effectLst>
                <a:latin typeface="宋体" panose="02010600030101010101" pitchFamily="2" charset="-122"/>
                <a:ea typeface="宋体" panose="02010600030101010101" pitchFamily="2" charset="-122"/>
              </a:rPr>
              <a:t>login(String userName, String password);</a:t>
            </a:r>
            <a:endParaRPr kumimoji="0" lang="zh-CN" altLang="en-US" sz="1600" b="1" i="0" kern="1200" cap="none" spc="0" normalizeH="0" baseline="0" noProof="0" dirty="0">
              <a:solidFill>
                <a:srgbClr val="334372"/>
              </a:solidFill>
              <a:effectLst>
                <a:outerShdw blurRad="38100" dist="25400" dir="5400000" algn="ctr" rotWithShape="0">
                  <a:srgbClr val="6E747A">
                    <a:alpha val="43000"/>
                  </a:srgbClr>
                </a:outerShdw>
              </a:effectLst>
              <a:latin typeface="宋体" panose="02010600030101010101" pitchFamily="2" charset="-122"/>
              <a:ea typeface="宋体" panose="02010600030101010101" pitchFamily="2" charset="-122"/>
              <a:cs typeface="+mn-cs"/>
            </a:endParaRPr>
          </a:p>
          <a:p>
            <a:pPr marR="0" indent="0" defTabSz="914400" fontAlgn="auto">
              <a:lnSpc>
                <a:spcPct val="100000"/>
              </a:lnSpc>
              <a:spcBef>
                <a:spcPts val="0"/>
              </a:spcBef>
              <a:spcAft>
                <a:spcPts val="0"/>
              </a:spcAft>
              <a:buClrTx/>
              <a:buSzTx/>
              <a:buFontTx/>
              <a:buNone/>
              <a:defRPr/>
            </a:pPr>
            <a:r>
              <a:rPr kumimoji="0" lang="zh-CN" altLang="en-US" sz="1600" b="1" i="0" kern="1200" cap="none" spc="0" normalizeH="0" baseline="0" noProof="0" dirty="0">
                <a:solidFill>
                  <a:srgbClr val="334372"/>
                </a:solidFill>
                <a:effectLst>
                  <a:outerShdw blurRad="38100" dist="25400" dir="5400000" algn="ctr" rotWithShape="0">
                    <a:srgbClr val="6E747A">
                      <a:alpha val="43000"/>
                    </a:srgbClr>
                  </a:outerShdw>
                </a:effectLst>
                <a:latin typeface="宋体" panose="02010600030101010101" pitchFamily="2" charset="-122"/>
                <a:ea typeface="宋体" panose="02010600030101010101" pitchFamily="2" charset="-122"/>
                <a:cs typeface="+mn-cs"/>
              </a:rPr>
              <a:t>功能描述 ：用户登录接口实现用户的登录，如果用户名和用户密码可以进行对应，则登录成功，返回true。否则返回false</a:t>
            </a:r>
          </a:p>
        </p:txBody>
      </p:sp>
      <p:sp>
        <p:nvSpPr>
          <p:cNvPr id="9" name="文本框 8"/>
          <p:cNvSpPr txBox="1"/>
          <p:nvPr/>
        </p:nvSpPr>
        <p:spPr>
          <a:xfrm>
            <a:off x="6838315" y="1790700"/>
            <a:ext cx="1934210" cy="337185"/>
          </a:xfrm>
          <a:prstGeom prst="rect">
            <a:avLst/>
          </a:prstGeom>
          <a:noFill/>
        </p:spPr>
        <p:txBody>
          <a:bodyPr wrap="square" rtlCol="0">
            <a:spAutoFit/>
          </a:bodyPr>
          <a:lstStyle/>
          <a:p>
            <a:pPr marR="0" indent="0" defTabSz="914400" fontAlgn="auto">
              <a:lnSpc>
                <a:spcPct val="100000"/>
              </a:lnSpc>
              <a:spcBef>
                <a:spcPts val="0"/>
              </a:spcBef>
              <a:spcAft>
                <a:spcPts val="0"/>
              </a:spcAft>
              <a:buClrTx/>
              <a:buSzTx/>
              <a:buFontTx/>
              <a:buNone/>
              <a:defRPr/>
            </a:pPr>
            <a:r>
              <a:rPr lang="zh-CN" altLang="en-US" sz="1600" b="1" dirty="0">
                <a:solidFill>
                  <a:srgbClr val="334372"/>
                </a:solidFill>
                <a:effectLst>
                  <a:outerShdw blurRad="38100" dist="25400" dir="5400000" algn="ctr" rotWithShape="0">
                    <a:srgbClr val="6E747A">
                      <a:alpha val="43000"/>
                    </a:srgbClr>
                  </a:outerShdw>
                </a:effectLst>
                <a:latin typeface="宋体" panose="02010600030101010101" pitchFamily="2" charset="-122"/>
                <a:ea typeface="宋体" panose="02010600030101010101" pitchFamily="2" charset="-122"/>
              </a:rPr>
              <a:t>图像分割</a:t>
            </a:r>
          </a:p>
        </p:txBody>
      </p:sp>
      <p:sp>
        <p:nvSpPr>
          <p:cNvPr id="11" name="文本框 10"/>
          <p:cNvSpPr txBox="1"/>
          <p:nvPr/>
        </p:nvSpPr>
        <p:spPr>
          <a:xfrm>
            <a:off x="9502140" y="1790700"/>
            <a:ext cx="1756410" cy="337185"/>
          </a:xfrm>
          <a:prstGeom prst="rect">
            <a:avLst/>
          </a:prstGeom>
          <a:noFill/>
        </p:spPr>
        <p:txBody>
          <a:bodyPr wrap="square" rtlCol="0">
            <a:spAutoFit/>
          </a:bodyPr>
          <a:lstStyle/>
          <a:p>
            <a:pPr marR="0" indent="0" defTabSz="914400" fontAlgn="auto">
              <a:lnSpc>
                <a:spcPct val="100000"/>
              </a:lnSpc>
              <a:spcBef>
                <a:spcPts val="0"/>
              </a:spcBef>
              <a:spcAft>
                <a:spcPts val="0"/>
              </a:spcAft>
              <a:buClrTx/>
              <a:buSzTx/>
              <a:buFontTx/>
              <a:buNone/>
              <a:defRPr/>
            </a:pPr>
            <a:r>
              <a:rPr lang="zh-CN" altLang="en-US" sz="1600" b="1" dirty="0">
                <a:solidFill>
                  <a:srgbClr val="334372"/>
                </a:solidFill>
                <a:effectLst>
                  <a:outerShdw blurRad="38100" dist="25400" dir="5400000" algn="ctr" rotWithShape="0">
                    <a:srgbClr val="6E747A">
                      <a:alpha val="43000"/>
                    </a:srgbClr>
                  </a:outerShdw>
                </a:effectLst>
                <a:latin typeface="宋体" panose="02010600030101010101" pitchFamily="2" charset="-122"/>
                <a:ea typeface="宋体" panose="02010600030101010101" pitchFamily="2" charset="-122"/>
              </a:rPr>
              <a:t>人像美化</a:t>
            </a:r>
          </a:p>
        </p:txBody>
      </p:sp>
      <p:sp>
        <p:nvSpPr>
          <p:cNvPr id="12" name="文本框 11"/>
          <p:cNvSpPr txBox="1"/>
          <p:nvPr/>
        </p:nvSpPr>
        <p:spPr>
          <a:xfrm>
            <a:off x="6297843" y="2374265"/>
            <a:ext cx="2474682" cy="3293209"/>
          </a:xfrm>
          <a:prstGeom prst="rect">
            <a:avLst/>
          </a:prstGeom>
          <a:noFill/>
        </p:spPr>
        <p:txBody>
          <a:bodyPr wrap="square" rtlCol="0">
            <a:spAutoFit/>
          </a:bodyPr>
          <a:lstStyle/>
          <a:p>
            <a:pPr marR="0" indent="0" defTabSz="914400" fontAlgn="auto">
              <a:lnSpc>
                <a:spcPct val="100000"/>
              </a:lnSpc>
              <a:spcBef>
                <a:spcPts val="0"/>
              </a:spcBef>
              <a:spcAft>
                <a:spcPts val="0"/>
              </a:spcAft>
              <a:buClrTx/>
              <a:buSzTx/>
              <a:buFontTx/>
              <a:buNone/>
              <a:defRPr/>
            </a:pPr>
            <a:r>
              <a:rPr lang="zh-CN" altLang="en-US" sz="1600" b="1" dirty="0">
                <a:solidFill>
                  <a:srgbClr val="334372"/>
                </a:solidFill>
                <a:effectLst>
                  <a:outerShdw blurRad="38100" dist="25400" dir="5400000" algn="ctr" rotWithShape="0">
                    <a:srgbClr val="6E747A">
                      <a:alpha val="43000"/>
                    </a:srgbClr>
                  </a:outerShdw>
                </a:effectLst>
                <a:latin typeface="宋体" panose="02010600030101010101" pitchFamily="2" charset="-122"/>
                <a:ea typeface="宋体" panose="02010600030101010101" pitchFamily="2" charset="-122"/>
              </a:rPr>
              <a:t>参数类型：</a:t>
            </a:r>
          </a:p>
          <a:p>
            <a:pPr marR="0" indent="0" defTabSz="914400" fontAlgn="auto">
              <a:lnSpc>
                <a:spcPct val="100000"/>
              </a:lnSpc>
              <a:spcBef>
                <a:spcPts val="0"/>
              </a:spcBef>
              <a:spcAft>
                <a:spcPts val="0"/>
              </a:spcAft>
              <a:buClrTx/>
              <a:buSzTx/>
              <a:buFontTx/>
              <a:buNone/>
              <a:defRPr/>
            </a:pPr>
            <a:r>
              <a:rPr lang="zh-CN" altLang="en-US" sz="1600" b="1" dirty="0">
                <a:solidFill>
                  <a:srgbClr val="334372"/>
                </a:solidFill>
                <a:effectLst>
                  <a:outerShdw blurRad="38100" dist="25400" dir="5400000" algn="ctr" rotWithShape="0">
                    <a:srgbClr val="6E747A">
                      <a:alpha val="43000"/>
                    </a:srgbClr>
                  </a:outerShdw>
                </a:effectLst>
                <a:latin typeface="宋体" panose="02010600030101010101" pitchFamily="2" charset="-122"/>
                <a:ea typeface="宋体" panose="02010600030101010101" pitchFamily="2" charset="-122"/>
              </a:rPr>
              <a:t>图片内容</a:t>
            </a:r>
            <a:r>
              <a:rPr lang="en-US" altLang="zh-CN" sz="1600" b="1" dirty="0">
                <a:solidFill>
                  <a:srgbClr val="334372"/>
                </a:solidFill>
                <a:effectLst>
                  <a:outerShdw blurRad="38100" dist="25400" dir="5400000" algn="ctr" rotWithShape="0">
                    <a:srgbClr val="6E747A">
                      <a:alpha val="43000"/>
                    </a:srgbClr>
                  </a:outerShdw>
                </a:effectLst>
                <a:latin typeface="宋体" panose="02010600030101010101" pitchFamily="2" charset="-122"/>
                <a:ea typeface="宋体" panose="02010600030101010101" pitchFamily="2" charset="-122"/>
              </a:rPr>
              <a:t>:</a:t>
            </a:r>
            <a:r>
              <a:rPr lang="zh-CN" altLang="en-US" sz="1600" b="1" dirty="0">
                <a:solidFill>
                  <a:srgbClr val="334372"/>
                </a:solidFill>
                <a:effectLst>
                  <a:outerShdw blurRad="38100" dist="25400" dir="5400000" algn="ctr" rotWithShape="0">
                    <a:srgbClr val="6E747A">
                      <a:alpha val="43000"/>
                    </a:srgbClr>
                  </a:outerShdw>
                </a:effectLst>
                <a:latin typeface="宋体" panose="02010600030101010101" pitchFamily="2" charset="-122"/>
                <a:ea typeface="宋体" panose="02010600030101010101" pitchFamily="2" charset="-122"/>
              </a:rPr>
              <a:t>String</a:t>
            </a:r>
          </a:p>
          <a:p>
            <a:pPr marR="0" indent="0" defTabSz="914400" fontAlgn="auto">
              <a:lnSpc>
                <a:spcPct val="100000"/>
              </a:lnSpc>
              <a:spcBef>
                <a:spcPts val="0"/>
              </a:spcBef>
              <a:spcAft>
                <a:spcPts val="0"/>
              </a:spcAft>
              <a:buClrTx/>
              <a:buSzTx/>
              <a:buFontTx/>
              <a:buNone/>
              <a:defRPr/>
            </a:pPr>
            <a:r>
              <a:rPr lang="zh-CN" altLang="en-US" sz="1600" b="1" dirty="0">
                <a:solidFill>
                  <a:srgbClr val="334372"/>
                </a:solidFill>
                <a:effectLst>
                  <a:outerShdw blurRad="38100" dist="25400" dir="5400000" algn="ctr" rotWithShape="0">
                    <a:srgbClr val="6E747A">
                      <a:alpha val="43000"/>
                    </a:srgbClr>
                  </a:outerShdw>
                </a:effectLst>
                <a:latin typeface="宋体" panose="02010600030101010101" pitchFamily="2" charset="-122"/>
                <a:ea typeface="宋体" panose="02010600030101010101" pitchFamily="2" charset="-122"/>
              </a:rPr>
              <a:t>用户名称</a:t>
            </a:r>
            <a:r>
              <a:rPr lang="en-US" altLang="zh-CN" sz="1600" b="1" dirty="0">
                <a:solidFill>
                  <a:srgbClr val="334372"/>
                </a:solidFill>
                <a:effectLst>
                  <a:outerShdw blurRad="38100" dist="25400" dir="5400000" algn="ctr" rotWithShape="0">
                    <a:srgbClr val="6E747A">
                      <a:alpha val="43000"/>
                    </a:srgbClr>
                  </a:outerShdw>
                </a:effectLst>
                <a:latin typeface="宋体" panose="02010600030101010101" pitchFamily="2" charset="-122"/>
                <a:ea typeface="宋体" panose="02010600030101010101" pitchFamily="2" charset="-122"/>
              </a:rPr>
              <a:t>:</a:t>
            </a:r>
            <a:r>
              <a:rPr lang="zh-CN" altLang="en-US" sz="1600" b="1" dirty="0">
                <a:solidFill>
                  <a:srgbClr val="334372"/>
                </a:solidFill>
                <a:effectLst>
                  <a:outerShdw blurRad="38100" dist="25400" dir="5400000" algn="ctr" rotWithShape="0">
                    <a:srgbClr val="6E747A">
                      <a:alpha val="43000"/>
                    </a:srgbClr>
                  </a:outerShdw>
                </a:effectLst>
                <a:latin typeface="宋体" panose="02010600030101010101" pitchFamily="2" charset="-122"/>
                <a:ea typeface="宋体" panose="02010600030101010101" pitchFamily="2" charset="-122"/>
              </a:rPr>
              <a:t>String</a:t>
            </a:r>
          </a:p>
          <a:p>
            <a:pPr marR="0" indent="0" defTabSz="914400" fontAlgn="auto">
              <a:lnSpc>
                <a:spcPct val="100000"/>
              </a:lnSpc>
              <a:spcBef>
                <a:spcPts val="0"/>
              </a:spcBef>
              <a:spcAft>
                <a:spcPts val="0"/>
              </a:spcAft>
              <a:buClrTx/>
              <a:buSzTx/>
              <a:buFontTx/>
              <a:buNone/>
              <a:defRPr/>
            </a:pPr>
            <a:r>
              <a:rPr lang="zh-CN" altLang="en-US" sz="1600" b="1" dirty="0">
                <a:solidFill>
                  <a:srgbClr val="334372"/>
                </a:solidFill>
                <a:effectLst>
                  <a:outerShdw blurRad="38100" dist="25400" dir="5400000" algn="ctr" rotWithShape="0">
                    <a:srgbClr val="6E747A">
                      <a:alpha val="43000"/>
                    </a:srgbClr>
                  </a:outerShdw>
                </a:effectLst>
                <a:latin typeface="宋体" panose="02010600030101010101" pitchFamily="2" charset="-122"/>
                <a:ea typeface="宋体" panose="02010600030101010101" pitchFamily="2" charset="-122"/>
              </a:rPr>
              <a:t>返回值类型</a:t>
            </a:r>
            <a:r>
              <a:rPr lang="en-US" altLang="zh-CN" sz="1600" b="1" dirty="0">
                <a:solidFill>
                  <a:srgbClr val="334372"/>
                </a:solidFill>
                <a:effectLst>
                  <a:outerShdw blurRad="38100" dist="25400" dir="5400000" algn="ctr" rotWithShape="0">
                    <a:srgbClr val="6E747A">
                      <a:alpha val="43000"/>
                    </a:srgbClr>
                  </a:outerShdw>
                </a:effectLst>
                <a:latin typeface="宋体" panose="02010600030101010101" pitchFamily="2" charset="-122"/>
                <a:ea typeface="宋体" panose="02010600030101010101" pitchFamily="2" charset="-122"/>
              </a:rPr>
              <a:t>:</a:t>
            </a:r>
            <a:r>
              <a:rPr lang="zh-CN" altLang="en-US" sz="1600" b="1" dirty="0">
                <a:solidFill>
                  <a:srgbClr val="334372"/>
                </a:solidFill>
                <a:effectLst>
                  <a:outerShdw blurRad="38100" dist="25400" dir="5400000" algn="ctr" rotWithShape="0">
                    <a:srgbClr val="6E747A">
                      <a:alpha val="43000"/>
                    </a:srgbClr>
                  </a:outerShdw>
                </a:effectLst>
                <a:latin typeface="宋体" panose="02010600030101010101" pitchFamily="2" charset="-122"/>
                <a:ea typeface="宋体" panose="02010600030101010101" pitchFamily="2" charset="-122"/>
              </a:rPr>
              <a:t>String</a:t>
            </a:r>
          </a:p>
          <a:p>
            <a:pPr marR="0" indent="0" defTabSz="914400" fontAlgn="auto">
              <a:lnSpc>
                <a:spcPct val="100000"/>
              </a:lnSpc>
              <a:spcBef>
                <a:spcPts val="0"/>
              </a:spcBef>
              <a:spcAft>
                <a:spcPts val="0"/>
              </a:spcAft>
              <a:buClrTx/>
              <a:buSzTx/>
              <a:buFontTx/>
              <a:buNone/>
              <a:defRPr/>
            </a:pPr>
            <a:r>
              <a:rPr lang="zh-CN" altLang="en-US" sz="1600" b="1" dirty="0">
                <a:solidFill>
                  <a:srgbClr val="334372"/>
                </a:solidFill>
                <a:effectLst>
                  <a:outerShdw blurRad="38100" dist="25400" dir="5400000" algn="ctr" rotWithShape="0">
                    <a:srgbClr val="6E747A">
                      <a:alpha val="43000"/>
                    </a:srgbClr>
                  </a:outerShdw>
                </a:effectLst>
                <a:latin typeface="宋体" panose="02010600030101010101" pitchFamily="2" charset="-122"/>
                <a:ea typeface="宋体" panose="02010600030101010101" pitchFamily="2" charset="-122"/>
              </a:rPr>
              <a:t>接口定义</a:t>
            </a:r>
            <a:r>
              <a:rPr lang="en-US" altLang="zh-CN" sz="1600" b="1" dirty="0">
                <a:solidFill>
                  <a:srgbClr val="334372"/>
                </a:solidFill>
                <a:effectLst>
                  <a:outerShdw blurRad="38100" dist="25400" dir="5400000" algn="ctr" rotWithShape="0">
                    <a:srgbClr val="6E747A">
                      <a:alpha val="43000"/>
                    </a:srgbClr>
                  </a:outerShdw>
                </a:effectLst>
                <a:latin typeface="宋体" panose="02010600030101010101" pitchFamily="2" charset="-122"/>
                <a:ea typeface="宋体" panose="02010600030101010101" pitchFamily="2" charset="-122"/>
              </a:rPr>
              <a:t>:</a:t>
            </a:r>
          </a:p>
          <a:p>
            <a:pPr marR="0" indent="0" defTabSz="914400" fontAlgn="auto">
              <a:lnSpc>
                <a:spcPct val="100000"/>
              </a:lnSpc>
              <a:spcBef>
                <a:spcPts val="0"/>
              </a:spcBef>
              <a:spcAft>
                <a:spcPts val="0"/>
              </a:spcAft>
              <a:buClrTx/>
              <a:buSzTx/>
              <a:buFontTx/>
              <a:buNone/>
              <a:defRPr/>
            </a:pPr>
            <a:r>
              <a:rPr lang="zh-CN" altLang="en-US" sz="1600" b="1" dirty="0">
                <a:solidFill>
                  <a:srgbClr val="334372"/>
                </a:solidFill>
                <a:effectLst>
                  <a:outerShdw blurRad="38100" dist="25400" dir="5400000" algn="ctr" rotWithShape="0">
                    <a:srgbClr val="6E747A">
                      <a:alpha val="43000"/>
                    </a:srgbClr>
                  </a:outerShdw>
                </a:effectLst>
                <a:latin typeface="宋体" panose="02010600030101010101" pitchFamily="2" charset="-122"/>
                <a:ea typeface="宋体" panose="02010600030101010101" pitchFamily="2" charset="-122"/>
              </a:rPr>
              <a:t>String seg(String img, String userName);</a:t>
            </a:r>
            <a:endParaRPr lang="en-US" altLang="zh-CN" sz="1600" b="1" dirty="0">
              <a:solidFill>
                <a:srgbClr val="334372"/>
              </a:solidFill>
              <a:effectLst>
                <a:outerShdw blurRad="38100" dist="25400" dir="5400000" algn="ctr" rotWithShape="0">
                  <a:srgbClr val="6E747A">
                    <a:alpha val="43000"/>
                  </a:srgbClr>
                </a:outerShdw>
              </a:effectLst>
              <a:latin typeface="宋体" panose="02010600030101010101" pitchFamily="2" charset="-122"/>
              <a:ea typeface="宋体" panose="02010600030101010101" pitchFamily="2" charset="-122"/>
            </a:endParaRPr>
          </a:p>
          <a:p>
            <a:pPr marR="0" indent="0" defTabSz="914400" fontAlgn="auto">
              <a:lnSpc>
                <a:spcPct val="100000"/>
              </a:lnSpc>
              <a:spcBef>
                <a:spcPts val="0"/>
              </a:spcBef>
              <a:spcAft>
                <a:spcPts val="0"/>
              </a:spcAft>
              <a:buClrTx/>
              <a:buSzTx/>
              <a:buFontTx/>
              <a:buNone/>
              <a:defRPr/>
            </a:pPr>
            <a:r>
              <a:rPr lang="zh-CN" altLang="en-US" sz="1600" b="1" dirty="0">
                <a:solidFill>
                  <a:srgbClr val="334372"/>
                </a:solidFill>
                <a:effectLst>
                  <a:outerShdw blurRad="38100" dist="25400" dir="5400000" algn="ctr" rotWithShape="0">
                    <a:srgbClr val="6E747A">
                      <a:alpha val="43000"/>
                    </a:srgbClr>
                  </a:outerShdw>
                </a:effectLst>
                <a:latin typeface="宋体" panose="02010600030101010101" pitchFamily="2" charset="-122"/>
                <a:ea typeface="宋体" panose="02010600030101010101" pitchFamily="2" charset="-122"/>
              </a:rPr>
              <a:t>功能描述：接收前端传过来的</a:t>
            </a:r>
            <a:r>
              <a:rPr lang="en-US" altLang="zh-CN" sz="1600" b="1" dirty="0">
                <a:solidFill>
                  <a:srgbClr val="334372"/>
                </a:solidFill>
                <a:effectLst>
                  <a:outerShdw blurRad="38100" dist="25400" dir="5400000" algn="ctr" rotWithShape="0">
                    <a:srgbClr val="6E747A">
                      <a:alpha val="43000"/>
                    </a:srgbClr>
                  </a:outerShdw>
                </a:effectLst>
                <a:latin typeface="宋体" panose="02010600030101010101" pitchFamily="2" charset="-122"/>
                <a:ea typeface="宋体" panose="02010600030101010101" pitchFamily="2" charset="-122"/>
              </a:rPr>
              <a:t>Base64</a:t>
            </a:r>
            <a:r>
              <a:rPr lang="zh-CN" altLang="en-US" sz="1600" b="1" dirty="0">
                <a:solidFill>
                  <a:srgbClr val="334372"/>
                </a:solidFill>
                <a:effectLst>
                  <a:outerShdw blurRad="38100" dist="25400" dir="5400000" algn="ctr" rotWithShape="0">
                    <a:srgbClr val="6E747A">
                      <a:alpha val="43000"/>
                    </a:srgbClr>
                  </a:outerShdw>
                </a:effectLst>
                <a:latin typeface="宋体" panose="02010600030101010101" pitchFamily="2" charset="-122"/>
                <a:ea typeface="宋体" panose="02010600030101010101" pitchFamily="2" charset="-122"/>
              </a:rPr>
              <a:t>图片并传到模型进行分割，同时根据用户名进行图片的保存以及添加制作记录，最后返回分割成功的图片</a:t>
            </a:r>
          </a:p>
        </p:txBody>
      </p:sp>
      <p:sp>
        <p:nvSpPr>
          <p:cNvPr id="15" name="文本框 14"/>
          <p:cNvSpPr txBox="1"/>
          <p:nvPr/>
        </p:nvSpPr>
        <p:spPr>
          <a:xfrm>
            <a:off x="8966200" y="2374265"/>
            <a:ext cx="2863215" cy="3785652"/>
          </a:xfrm>
          <a:prstGeom prst="rect">
            <a:avLst/>
          </a:prstGeom>
          <a:noFill/>
        </p:spPr>
        <p:txBody>
          <a:bodyPr wrap="square" rtlCol="0">
            <a:spAutoFit/>
          </a:bodyPr>
          <a:lstStyle/>
          <a:p>
            <a:pPr marR="0" indent="0" defTabSz="914400" fontAlgn="auto">
              <a:lnSpc>
                <a:spcPct val="100000"/>
              </a:lnSpc>
              <a:spcBef>
                <a:spcPts val="0"/>
              </a:spcBef>
              <a:spcAft>
                <a:spcPts val="0"/>
              </a:spcAft>
              <a:buClrTx/>
              <a:buSzTx/>
              <a:buFontTx/>
              <a:buNone/>
              <a:defRPr/>
            </a:pPr>
            <a:r>
              <a:rPr lang="zh-CN" altLang="en-US" sz="1600" b="1" dirty="0">
                <a:solidFill>
                  <a:srgbClr val="334372"/>
                </a:solidFill>
                <a:effectLst>
                  <a:outerShdw blurRad="38100" dist="25400" dir="5400000" algn="ctr" rotWithShape="0">
                    <a:srgbClr val="6E747A">
                      <a:alpha val="43000"/>
                    </a:srgbClr>
                  </a:outerShdw>
                </a:effectLst>
                <a:latin typeface="宋体" panose="02010600030101010101" pitchFamily="2" charset="-122"/>
                <a:ea typeface="宋体" panose="02010600030101010101" pitchFamily="2" charset="-122"/>
              </a:rPr>
              <a:t>参数类型：</a:t>
            </a:r>
          </a:p>
          <a:p>
            <a:pPr marR="0" indent="0" defTabSz="914400" fontAlgn="auto">
              <a:lnSpc>
                <a:spcPct val="100000"/>
              </a:lnSpc>
              <a:spcBef>
                <a:spcPts val="0"/>
              </a:spcBef>
              <a:spcAft>
                <a:spcPts val="0"/>
              </a:spcAft>
              <a:buClrTx/>
              <a:buSzTx/>
              <a:buFontTx/>
              <a:buNone/>
              <a:defRPr/>
            </a:pPr>
            <a:r>
              <a:rPr lang="zh-CN" altLang="en-US" sz="1600" b="1" dirty="0">
                <a:solidFill>
                  <a:srgbClr val="334372"/>
                </a:solidFill>
                <a:effectLst>
                  <a:outerShdw blurRad="38100" dist="25400" dir="5400000" algn="ctr" rotWithShape="0">
                    <a:srgbClr val="6E747A">
                      <a:alpha val="43000"/>
                    </a:srgbClr>
                  </a:outerShdw>
                </a:effectLst>
                <a:latin typeface="宋体" panose="02010600030101010101" pitchFamily="2" charset="-122"/>
                <a:ea typeface="宋体" panose="02010600030101010101" pitchFamily="2" charset="-122"/>
              </a:rPr>
              <a:t>图片内容  String</a:t>
            </a:r>
          </a:p>
          <a:p>
            <a:pPr marR="0" indent="0" defTabSz="914400" fontAlgn="auto">
              <a:lnSpc>
                <a:spcPct val="100000"/>
              </a:lnSpc>
              <a:spcBef>
                <a:spcPts val="0"/>
              </a:spcBef>
              <a:spcAft>
                <a:spcPts val="0"/>
              </a:spcAft>
              <a:buClrTx/>
              <a:buSzTx/>
              <a:buFontTx/>
              <a:buNone/>
              <a:defRPr/>
            </a:pPr>
            <a:r>
              <a:rPr lang="zh-CN" altLang="en-US" sz="1600" b="1" dirty="0">
                <a:solidFill>
                  <a:srgbClr val="334372"/>
                </a:solidFill>
                <a:effectLst>
                  <a:outerShdw blurRad="38100" dist="25400" dir="5400000" algn="ctr" rotWithShape="0">
                    <a:srgbClr val="6E747A">
                      <a:alpha val="43000"/>
                    </a:srgbClr>
                  </a:outerShdw>
                </a:effectLst>
                <a:latin typeface="宋体" panose="02010600030101010101" pitchFamily="2" charset="-122"/>
                <a:ea typeface="宋体" panose="02010600030101010101" pitchFamily="2" charset="-122"/>
              </a:rPr>
              <a:t>用户名称 ：String</a:t>
            </a:r>
          </a:p>
          <a:p>
            <a:pPr marR="0" indent="0" defTabSz="914400" fontAlgn="auto">
              <a:lnSpc>
                <a:spcPct val="100000"/>
              </a:lnSpc>
              <a:spcBef>
                <a:spcPts val="0"/>
              </a:spcBef>
              <a:spcAft>
                <a:spcPts val="0"/>
              </a:spcAft>
              <a:buClrTx/>
              <a:buSzTx/>
              <a:buFontTx/>
              <a:buNone/>
              <a:defRPr/>
            </a:pPr>
            <a:r>
              <a:rPr lang="zh-CN" altLang="en-US" sz="1600" b="1" dirty="0">
                <a:solidFill>
                  <a:srgbClr val="334372"/>
                </a:solidFill>
                <a:effectLst>
                  <a:outerShdw blurRad="38100" dist="25400" dir="5400000" algn="ctr" rotWithShape="0">
                    <a:srgbClr val="6E747A">
                      <a:alpha val="43000"/>
                    </a:srgbClr>
                  </a:outerShdw>
                </a:effectLst>
                <a:latin typeface="宋体" panose="02010600030101010101" pitchFamily="2" charset="-122"/>
                <a:ea typeface="宋体" panose="02010600030101010101" pitchFamily="2" charset="-122"/>
              </a:rPr>
              <a:t>返回值类型 ：String</a:t>
            </a:r>
          </a:p>
          <a:p>
            <a:pPr marR="0" indent="0" defTabSz="914400" fontAlgn="auto">
              <a:lnSpc>
                <a:spcPct val="100000"/>
              </a:lnSpc>
              <a:spcBef>
                <a:spcPts val="0"/>
              </a:spcBef>
              <a:spcAft>
                <a:spcPts val="0"/>
              </a:spcAft>
              <a:buClrTx/>
              <a:buSzTx/>
              <a:buFontTx/>
              <a:buNone/>
              <a:defRPr/>
            </a:pPr>
            <a:r>
              <a:rPr lang="zh-CN" altLang="en-US" sz="1600" b="1" dirty="0">
                <a:solidFill>
                  <a:srgbClr val="334372"/>
                </a:solidFill>
                <a:effectLst>
                  <a:outerShdw blurRad="38100" dist="25400" dir="5400000" algn="ctr" rotWithShape="0">
                    <a:srgbClr val="6E747A">
                      <a:alpha val="43000"/>
                    </a:srgbClr>
                  </a:outerShdw>
                </a:effectLst>
                <a:latin typeface="宋体" panose="02010600030101010101" pitchFamily="2" charset="-122"/>
                <a:ea typeface="宋体" panose="02010600030101010101" pitchFamily="2" charset="-122"/>
              </a:rPr>
              <a:t>接口定义: </a:t>
            </a:r>
            <a:endParaRPr lang="en-US" altLang="zh-CN" sz="1600" b="1" dirty="0">
              <a:solidFill>
                <a:srgbClr val="334372"/>
              </a:solidFill>
              <a:effectLst>
                <a:outerShdw blurRad="38100" dist="25400" dir="5400000" algn="ctr" rotWithShape="0">
                  <a:srgbClr val="6E747A">
                    <a:alpha val="43000"/>
                  </a:srgbClr>
                </a:outerShdw>
              </a:effectLst>
              <a:latin typeface="宋体" panose="02010600030101010101" pitchFamily="2" charset="-122"/>
              <a:ea typeface="宋体" panose="02010600030101010101" pitchFamily="2" charset="-122"/>
            </a:endParaRPr>
          </a:p>
          <a:p>
            <a:pPr marR="0" indent="0" defTabSz="914400" fontAlgn="auto">
              <a:lnSpc>
                <a:spcPct val="100000"/>
              </a:lnSpc>
              <a:spcBef>
                <a:spcPts val="0"/>
              </a:spcBef>
              <a:spcAft>
                <a:spcPts val="0"/>
              </a:spcAft>
              <a:buClrTx/>
              <a:buSzTx/>
              <a:buFontTx/>
              <a:buNone/>
              <a:defRPr/>
            </a:pPr>
            <a:r>
              <a:rPr lang="zh-CN" altLang="en-US" sz="1600" b="1" dirty="0">
                <a:solidFill>
                  <a:srgbClr val="334372"/>
                </a:solidFill>
                <a:effectLst>
                  <a:outerShdw blurRad="38100" dist="25400" dir="5400000" algn="ctr" rotWithShape="0">
                    <a:srgbClr val="6E747A">
                      <a:alpha val="43000"/>
                    </a:srgbClr>
                  </a:outerShdw>
                </a:effectLst>
                <a:latin typeface="宋体" panose="02010600030101010101" pitchFamily="2" charset="-122"/>
                <a:ea typeface="宋体" panose="02010600030101010101" pitchFamily="2" charset="-122"/>
              </a:rPr>
              <a:t>String beautify(String img, String userName);</a:t>
            </a:r>
          </a:p>
          <a:p>
            <a:pPr marR="0" indent="0" defTabSz="914400" fontAlgn="auto">
              <a:lnSpc>
                <a:spcPct val="100000"/>
              </a:lnSpc>
              <a:spcBef>
                <a:spcPts val="0"/>
              </a:spcBef>
              <a:spcAft>
                <a:spcPts val="0"/>
              </a:spcAft>
              <a:buClrTx/>
              <a:buSzTx/>
              <a:buFontTx/>
              <a:buNone/>
              <a:defRPr/>
            </a:pPr>
            <a:r>
              <a:rPr lang="zh-CN" altLang="en-US" sz="1600" b="1" dirty="0">
                <a:solidFill>
                  <a:srgbClr val="334372"/>
                </a:solidFill>
                <a:effectLst>
                  <a:outerShdw blurRad="38100" dist="25400" dir="5400000" algn="ctr" rotWithShape="0">
                    <a:srgbClr val="6E747A">
                      <a:alpha val="43000"/>
                    </a:srgbClr>
                  </a:outerShdw>
                </a:effectLst>
                <a:latin typeface="宋体" panose="02010600030101010101" pitchFamily="2" charset="-122"/>
                <a:ea typeface="宋体" panose="02010600030101010101" pitchFamily="2" charset="-122"/>
              </a:rPr>
              <a:t>功能描述 ：图片美化实现了将待处理的图片实现美化，完成证件照制作的相关功能。该接口可以将待处理的图片以及处理完成的图片全部保存在服务器中，并且可以将图片元信息保存至数据库中。返回值是处理完成的图片的图片名。</a:t>
            </a:r>
          </a:p>
        </p:txBody>
      </p:sp>
    </p:spTree>
    <p:custDataLst>
      <p:tags r:id="rId1"/>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íŝḷiḑ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sz="4000">
                <a:solidFill>
                  <a:schemeClr val="accent1"/>
                </a:solidFill>
                <a:effectLst>
                  <a:outerShdw blurRad="38100" dist="25400" dir="5400000" algn="ctr" rotWithShape="0">
                    <a:srgbClr val="6E747A">
                      <a:alpha val="43000"/>
                    </a:srgbClr>
                  </a:outerShdw>
                </a:effectLst>
              </a:rPr>
              <a:t>引言</a:t>
            </a:r>
          </a:p>
        </p:txBody>
      </p:sp>
      <p:sp>
        <p:nvSpPr>
          <p:cNvPr id="2" name="文本框 1"/>
          <p:cNvSpPr txBox="1"/>
          <p:nvPr/>
        </p:nvSpPr>
        <p:spPr>
          <a:xfrm>
            <a:off x="827405" y="1615440"/>
            <a:ext cx="10353675" cy="2445541"/>
          </a:xfrm>
          <a:prstGeom prst="rect">
            <a:avLst/>
          </a:prstGeom>
          <a:noFill/>
        </p:spPr>
        <p:txBody>
          <a:bodyPr wrap="square" rtlCol="0">
            <a:spAutoFit/>
          </a:bodyPr>
          <a:lstStyle/>
          <a:p>
            <a:r>
              <a:rPr lang="zh-CN" altLang="en-US" sz="2400" b="1" dirty="0">
                <a:solidFill>
                  <a:schemeClr val="accent1"/>
                </a:solidFill>
                <a:effectLst>
                  <a:outerShdw blurRad="38100" dist="25400" dir="5400000" algn="ctr" rotWithShape="0">
                    <a:srgbClr val="6E747A">
                      <a:alpha val="43000"/>
                    </a:srgbClr>
                  </a:outerShdw>
                </a:effectLst>
              </a:rPr>
              <a:t>编写目的</a:t>
            </a:r>
          </a:p>
          <a:p>
            <a:endParaRPr lang="zh-CN" altLang="en-US" sz="2400" b="1" dirty="0">
              <a:solidFill>
                <a:schemeClr val="accent1"/>
              </a:solidFill>
              <a:effectLst>
                <a:outerShdw blurRad="38100" dist="25400" dir="5400000" algn="ctr" rotWithShape="0">
                  <a:srgbClr val="6E747A">
                    <a:alpha val="43000"/>
                  </a:srgbClr>
                </a:outerShdw>
              </a:effectLst>
            </a:endParaRPr>
          </a:p>
          <a:p>
            <a:pPr indent="266700" algn="just">
              <a:lnSpc>
                <a:spcPct val="150000"/>
              </a:lnSpc>
            </a:pP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该软件需求规格说明描述了“最美证件照制作平台系统”</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1.0</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版本的软件功能性需求和非功能性需求。同时还描述了用户在系统的工作中所参与的角色以及拥有的权限，从而使开发团队能够明确地了解所开发的“最美证件照制作平台系统”</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1.0</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版本的各个方面，帮助他们在实际的开发过程中准确地完成所开发的模块，以满足用户的需求。</a:t>
            </a:r>
          </a:p>
        </p:txBody>
      </p:sp>
    </p:spTree>
    <p:custDataLst>
      <p:tags r:id="rId1"/>
    </p:custData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íŝḷiḑ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sz="4000" dirty="0">
                <a:solidFill>
                  <a:schemeClr val="accent5"/>
                </a:solidFill>
                <a:effectLst>
                  <a:outerShdw blurRad="38100" dist="25400" dir="5400000" algn="ctr" rotWithShape="0">
                    <a:srgbClr val="6E747A">
                      <a:alpha val="43000"/>
                    </a:srgbClr>
                  </a:outerShdw>
                </a:effectLst>
              </a:rPr>
              <a:t>数据</a:t>
            </a:r>
            <a:r>
              <a:rPr lang="zh-CN" altLang="en-US" sz="4000" dirty="0">
                <a:solidFill>
                  <a:schemeClr val="accent1"/>
                </a:solidFill>
                <a:effectLst>
                  <a:outerShdw blurRad="38100" dist="25400" dir="5400000" algn="ctr" rotWithShape="0">
                    <a:srgbClr val="6E747A">
                      <a:alpha val="43000"/>
                    </a:srgbClr>
                  </a:outerShdw>
                </a:effectLst>
              </a:rPr>
              <a:t>结构说明</a:t>
            </a:r>
          </a:p>
        </p:txBody>
      </p:sp>
      <p:sp>
        <p:nvSpPr>
          <p:cNvPr id="5" name="文本框 4"/>
          <p:cNvSpPr txBox="1"/>
          <p:nvPr/>
        </p:nvSpPr>
        <p:spPr>
          <a:xfrm>
            <a:off x="669924" y="1536174"/>
            <a:ext cx="5110091" cy="3847207"/>
          </a:xfrm>
          <a:prstGeom prst="rect">
            <a:avLst/>
          </a:prstGeom>
          <a:noFill/>
        </p:spPr>
        <p:txBody>
          <a:bodyPr wrap="square" rtlCol="0">
            <a:spAutoFit/>
          </a:bodyPr>
          <a:lstStyle/>
          <a:p>
            <a:pPr marR="0" indent="0" defTabSz="914400" fontAlgn="auto">
              <a:lnSpc>
                <a:spcPct val="100000"/>
              </a:lnSpc>
              <a:spcBef>
                <a:spcPts val="0"/>
              </a:spcBef>
              <a:spcAft>
                <a:spcPts val="0"/>
              </a:spcAft>
              <a:buClrTx/>
              <a:buSzTx/>
              <a:buFontTx/>
              <a:buNone/>
              <a:defRPr/>
            </a:pPr>
            <a:r>
              <a:rPr lang="zh-CN" sz="2000" b="1" kern="100" dirty="0">
                <a:effectLst/>
                <a:latin typeface="Calibri" panose="020F0502020204030204" pitchFamily="34" charset="0"/>
                <a:ea typeface="宋体" panose="02010600030101010101" pitchFamily="2" charset="-122"/>
                <a:cs typeface="Times New Roman" panose="02020603050405020304" pitchFamily="18" charset="0"/>
                <a:sym typeface="+mn-ea"/>
              </a:rPr>
              <a:t>用户类</a:t>
            </a:r>
          </a:p>
          <a:p>
            <a:pPr marR="0" indent="0" defTabSz="914400" fontAlgn="auto">
              <a:lnSpc>
                <a:spcPct val="100000"/>
              </a:lnSpc>
              <a:spcBef>
                <a:spcPts val="0"/>
              </a:spcBef>
              <a:spcAft>
                <a:spcPts val="0"/>
              </a:spcAft>
              <a:buClrTx/>
              <a:buSzTx/>
              <a:buFontTx/>
              <a:buNone/>
              <a:defRPr/>
            </a:pPr>
            <a:r>
              <a:rPr lang="zh-CN" sz="1600" kern="100" dirty="0">
                <a:effectLst/>
                <a:latin typeface="Calibri" panose="020F0502020204030204" pitchFamily="34" charset="0"/>
                <a:ea typeface="宋体" panose="02010600030101010101" pitchFamily="2" charset="-122"/>
                <a:cs typeface="Times New Roman" panose="02020603050405020304" pitchFamily="18" charset="0"/>
                <a:sym typeface="+mn-ea"/>
              </a:rPr>
              <a:t>功能</a:t>
            </a:r>
            <a:r>
              <a:rPr lang="zh-CN" altLang="en-US" sz="1600" kern="100" dirty="0">
                <a:effectLst/>
                <a:latin typeface="Calibri" panose="020F0502020204030204" pitchFamily="34" charset="0"/>
                <a:ea typeface="宋体" panose="02010600030101010101" pitchFamily="2" charset="-122"/>
                <a:cs typeface="Times New Roman" panose="02020603050405020304" pitchFamily="18" charset="0"/>
                <a:sym typeface="+mn-ea"/>
              </a:rPr>
              <a:t>：</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sym typeface="+mn-ea"/>
            </a:endParaRPr>
          </a:p>
          <a:p>
            <a:pPr marR="0" indent="0" defTabSz="914400" fontAlgn="auto">
              <a:lnSpc>
                <a:spcPct val="100000"/>
              </a:lnSpc>
              <a:spcBef>
                <a:spcPts val="0"/>
              </a:spcBef>
              <a:spcAft>
                <a:spcPts val="0"/>
              </a:spcAft>
              <a:buClrTx/>
              <a:buSzTx/>
              <a:buFontTx/>
              <a:buNone/>
              <a:defRPr/>
            </a:pPr>
            <a:r>
              <a:rPr lang="zh-CN" sz="1600" kern="100" dirty="0">
                <a:effectLst/>
                <a:latin typeface="Calibri" panose="020F0502020204030204" pitchFamily="34" charset="0"/>
                <a:ea typeface="宋体" panose="02010600030101010101" pitchFamily="2" charset="-122"/>
                <a:cs typeface="Times New Roman" panose="02020603050405020304" pitchFamily="18" charset="0"/>
                <a:sym typeface="+mn-ea"/>
              </a:rPr>
              <a:t>存放用户信息，实现用户的登录和注册功能，以及针对每个用户的不同图片进行美化和制作的功能</a:t>
            </a:r>
          </a:p>
          <a:p>
            <a:pPr marR="0" indent="0" defTabSz="914400" fontAlgn="auto">
              <a:lnSpc>
                <a:spcPct val="100000"/>
              </a:lnSpc>
              <a:spcBef>
                <a:spcPts val="0"/>
              </a:spcBef>
              <a:spcAft>
                <a:spcPts val="0"/>
              </a:spcAft>
              <a:buClrTx/>
              <a:buSzTx/>
              <a:buFontTx/>
              <a:buNone/>
              <a:defRPr/>
            </a:pPr>
            <a:r>
              <a:rPr lang="zh-CN" sz="1600" kern="100" dirty="0">
                <a:effectLst/>
                <a:latin typeface="Calibri" panose="020F0502020204030204" pitchFamily="34" charset="0"/>
                <a:ea typeface="宋体" panose="02010600030101010101" pitchFamily="2" charset="-122"/>
                <a:cs typeface="Times New Roman" panose="02020603050405020304" pitchFamily="18" charset="0"/>
                <a:sym typeface="+mn-ea"/>
              </a:rPr>
              <a:t>定义</a:t>
            </a:r>
            <a:r>
              <a:rPr lang="zh-CN" altLang="en-US" sz="1600" kern="100" dirty="0">
                <a:effectLst/>
                <a:latin typeface="Calibri" panose="020F0502020204030204" pitchFamily="34" charset="0"/>
                <a:ea typeface="宋体" panose="02010600030101010101" pitchFamily="2" charset="-122"/>
                <a:cs typeface="Times New Roman" panose="02020603050405020304" pitchFamily="18" charset="0"/>
                <a:sym typeface="+mn-ea"/>
              </a:rPr>
              <a:t>：</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sym typeface="+mn-ea"/>
            </a:endParaRPr>
          </a:p>
          <a:p>
            <a:pPr marR="0" indent="0" defTabSz="914400" fontAlgn="auto">
              <a:lnSpc>
                <a:spcPct val="100000"/>
              </a:lnSpc>
              <a:spcBef>
                <a:spcPts val="0"/>
              </a:spcBef>
              <a:spcAft>
                <a:spcPts val="0"/>
              </a:spcAft>
              <a:buClrTx/>
              <a:buSzTx/>
              <a:buFontTx/>
              <a:buNone/>
              <a:defRPr/>
            </a:pPr>
            <a:r>
              <a:rPr lang="zh-CN" sz="1600" kern="100" dirty="0">
                <a:effectLst/>
                <a:latin typeface="Calibri" panose="020F0502020204030204" pitchFamily="34" charset="0"/>
                <a:ea typeface="宋体" panose="02010600030101010101" pitchFamily="2" charset="-122"/>
                <a:cs typeface="Times New Roman" panose="02020603050405020304" pitchFamily="18" charset="0"/>
                <a:sym typeface="+mn-ea"/>
              </a:rPr>
              <a:t>user_type : 用户类型，用于区分是否为管理员，可以针对不同权限有着不同的操作</a:t>
            </a:r>
          </a:p>
          <a:p>
            <a:pPr marR="0" indent="0" defTabSz="914400" fontAlgn="auto">
              <a:lnSpc>
                <a:spcPct val="100000"/>
              </a:lnSpc>
              <a:spcBef>
                <a:spcPts val="0"/>
              </a:spcBef>
              <a:spcAft>
                <a:spcPts val="0"/>
              </a:spcAft>
              <a:buClrTx/>
              <a:buSzTx/>
              <a:buFontTx/>
              <a:buNone/>
              <a:defRPr/>
            </a:pPr>
            <a:r>
              <a:rPr lang="zh-CN" sz="1600" kern="100" dirty="0">
                <a:effectLst/>
                <a:latin typeface="Calibri" panose="020F0502020204030204" pitchFamily="34" charset="0"/>
                <a:ea typeface="宋体" panose="02010600030101010101" pitchFamily="2" charset="-122"/>
                <a:cs typeface="Times New Roman" panose="02020603050405020304" pitchFamily="18" charset="0"/>
                <a:sym typeface="+mn-ea"/>
              </a:rPr>
              <a:t>user_id : 主键，用于唯一区分不同的用户</a:t>
            </a:r>
          </a:p>
          <a:p>
            <a:pPr marR="0" indent="0" defTabSz="914400" fontAlgn="auto">
              <a:lnSpc>
                <a:spcPct val="100000"/>
              </a:lnSpc>
              <a:spcBef>
                <a:spcPts val="0"/>
              </a:spcBef>
              <a:spcAft>
                <a:spcPts val="0"/>
              </a:spcAft>
              <a:buClrTx/>
              <a:buSzTx/>
              <a:buFontTx/>
              <a:buNone/>
              <a:defRPr/>
            </a:pPr>
            <a:r>
              <a:rPr lang="zh-CN" sz="1600" kern="100" dirty="0">
                <a:effectLst/>
                <a:latin typeface="Calibri" panose="020F0502020204030204" pitchFamily="34" charset="0"/>
                <a:ea typeface="宋体" panose="02010600030101010101" pitchFamily="2" charset="-122"/>
                <a:cs typeface="Times New Roman" panose="02020603050405020304" pitchFamily="18" charset="0"/>
                <a:sym typeface="+mn-ea"/>
              </a:rPr>
              <a:t>user_name: 用户名，用于实现用户的登录和注册功能，和用户密码结合</a:t>
            </a:r>
          </a:p>
          <a:p>
            <a:pPr marR="0" indent="0" defTabSz="914400" fontAlgn="auto">
              <a:lnSpc>
                <a:spcPct val="100000"/>
              </a:lnSpc>
              <a:spcBef>
                <a:spcPts val="0"/>
              </a:spcBef>
              <a:spcAft>
                <a:spcPts val="0"/>
              </a:spcAft>
              <a:buClrTx/>
              <a:buSzTx/>
              <a:buFontTx/>
              <a:buNone/>
              <a:defRPr/>
            </a:pPr>
            <a:r>
              <a:rPr lang="zh-CN" sz="1600" kern="100" dirty="0">
                <a:effectLst/>
                <a:latin typeface="Calibri" panose="020F0502020204030204" pitchFamily="34" charset="0"/>
                <a:ea typeface="宋体" panose="02010600030101010101" pitchFamily="2" charset="-122"/>
                <a:cs typeface="Times New Roman" panose="02020603050405020304" pitchFamily="18" charset="0"/>
                <a:sym typeface="+mn-ea"/>
              </a:rPr>
              <a:t>pwd: 用户密码，用于实现用户的登录和注册功能，和用户名结合</a:t>
            </a:r>
          </a:p>
          <a:p>
            <a:pPr marR="0" indent="0" defTabSz="914400" fontAlgn="auto">
              <a:lnSpc>
                <a:spcPct val="100000"/>
              </a:lnSpc>
              <a:spcBef>
                <a:spcPts val="0"/>
              </a:spcBef>
              <a:spcAft>
                <a:spcPts val="0"/>
              </a:spcAft>
              <a:buClrTx/>
              <a:buSzTx/>
              <a:buFontTx/>
              <a:buNone/>
              <a:defRPr/>
            </a:pPr>
            <a:r>
              <a:rPr lang="zh-CN" sz="1600" kern="100" dirty="0">
                <a:effectLst/>
                <a:latin typeface="Calibri" panose="020F0502020204030204" pitchFamily="34" charset="0"/>
                <a:ea typeface="宋体" panose="02010600030101010101" pitchFamily="2" charset="-122"/>
                <a:cs typeface="Times New Roman" panose="02020603050405020304" pitchFamily="18" charset="0"/>
                <a:sym typeface="+mn-ea"/>
              </a:rPr>
              <a:t>tel ：用户的电话号，方便用户的实名认证，有利于当前网络环境下的良好风气，也便于用户在忘记密码时候方便找回</a:t>
            </a:r>
          </a:p>
        </p:txBody>
      </p:sp>
      <p:sp>
        <p:nvSpPr>
          <p:cNvPr id="7" name="文本框 6"/>
          <p:cNvSpPr txBox="1"/>
          <p:nvPr/>
        </p:nvSpPr>
        <p:spPr>
          <a:xfrm>
            <a:off x="5941055" y="1536174"/>
            <a:ext cx="5579432" cy="3847207"/>
          </a:xfrm>
          <a:prstGeom prst="rect">
            <a:avLst/>
          </a:prstGeom>
          <a:noFill/>
        </p:spPr>
        <p:txBody>
          <a:bodyPr wrap="square" rtlCol="0">
            <a:spAutoFit/>
          </a:bodyPr>
          <a:lstStyle/>
          <a:p>
            <a:pPr marR="0" indent="0" defTabSz="914400" fontAlgn="auto">
              <a:lnSpc>
                <a:spcPct val="100000"/>
              </a:lnSpc>
              <a:spcBef>
                <a:spcPts val="0"/>
              </a:spcBef>
              <a:spcAft>
                <a:spcPts val="0"/>
              </a:spcAft>
              <a:buClrTx/>
              <a:buSzTx/>
              <a:buFontTx/>
              <a:buNone/>
              <a:defRPr/>
            </a:pPr>
            <a:r>
              <a:rPr lang="zh-CN" sz="2000" b="1" kern="100" dirty="0">
                <a:effectLst/>
                <a:latin typeface="Calibri" panose="020F0502020204030204" pitchFamily="34" charset="0"/>
                <a:ea typeface="宋体" panose="02010600030101010101" pitchFamily="2" charset="-122"/>
                <a:cs typeface="Times New Roman" panose="02020603050405020304" pitchFamily="18" charset="0"/>
                <a:sym typeface="+mn-ea"/>
              </a:rPr>
              <a:t>图片类</a:t>
            </a:r>
          </a:p>
          <a:p>
            <a:pPr marR="0" indent="0" defTabSz="914400" fontAlgn="auto">
              <a:lnSpc>
                <a:spcPct val="100000"/>
              </a:lnSpc>
              <a:spcBef>
                <a:spcPts val="0"/>
              </a:spcBef>
              <a:spcAft>
                <a:spcPts val="0"/>
              </a:spcAft>
              <a:buClrTx/>
              <a:buSzTx/>
              <a:buFontTx/>
              <a:buNone/>
              <a:defRPr/>
            </a:pPr>
            <a:r>
              <a:rPr lang="zh-CN" sz="1600" kern="100" dirty="0">
                <a:effectLst/>
                <a:latin typeface="Calibri" panose="020F0502020204030204" pitchFamily="34" charset="0"/>
                <a:ea typeface="宋体" panose="02010600030101010101" pitchFamily="2" charset="-122"/>
                <a:cs typeface="Times New Roman" panose="02020603050405020304" pitchFamily="18" charset="0"/>
                <a:sym typeface="+mn-ea"/>
              </a:rPr>
              <a:t>功能</a:t>
            </a:r>
            <a:r>
              <a:rPr lang="zh-CN" altLang="en-US" sz="1600" kern="100" dirty="0">
                <a:effectLst/>
                <a:latin typeface="Calibri" panose="020F0502020204030204" pitchFamily="34" charset="0"/>
                <a:ea typeface="宋体" panose="02010600030101010101" pitchFamily="2" charset="-122"/>
                <a:cs typeface="Times New Roman" panose="02020603050405020304" pitchFamily="18" charset="0"/>
                <a:sym typeface="+mn-ea"/>
              </a:rPr>
              <a:t>：</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sym typeface="+mn-ea"/>
            </a:endParaRPr>
          </a:p>
          <a:p>
            <a:pPr marR="0" indent="0" defTabSz="914400" fontAlgn="auto">
              <a:lnSpc>
                <a:spcPct val="100000"/>
              </a:lnSpc>
              <a:spcBef>
                <a:spcPts val="0"/>
              </a:spcBef>
              <a:spcAft>
                <a:spcPts val="0"/>
              </a:spcAft>
              <a:buClrTx/>
              <a:buSzTx/>
              <a:buFontTx/>
              <a:buNone/>
              <a:defRPr/>
            </a:pPr>
            <a:r>
              <a:rPr lang="zh-CN" sz="1600" kern="100" dirty="0">
                <a:effectLst/>
                <a:latin typeface="Calibri" panose="020F0502020204030204" pitchFamily="34" charset="0"/>
                <a:ea typeface="宋体" panose="02010600030101010101" pitchFamily="2" charset="-122"/>
                <a:cs typeface="Times New Roman" panose="02020603050405020304" pitchFamily="18" charset="0"/>
                <a:sym typeface="+mn-ea"/>
              </a:rPr>
              <a:t>存放图片信息，实现用户的针对个人图片进行的多种美化功能，以及针对每个用户的不同图片的存储功能</a:t>
            </a:r>
          </a:p>
          <a:p>
            <a:pPr marR="0" indent="0" defTabSz="914400" fontAlgn="auto">
              <a:lnSpc>
                <a:spcPct val="100000"/>
              </a:lnSpc>
              <a:spcBef>
                <a:spcPts val="0"/>
              </a:spcBef>
              <a:spcAft>
                <a:spcPts val="0"/>
              </a:spcAft>
              <a:buClrTx/>
              <a:buSzTx/>
              <a:buFontTx/>
              <a:buNone/>
              <a:defRPr/>
            </a:pPr>
            <a:r>
              <a:rPr lang="zh-CN" sz="1600" kern="100" dirty="0">
                <a:effectLst/>
                <a:latin typeface="Calibri" panose="020F0502020204030204" pitchFamily="34" charset="0"/>
                <a:ea typeface="宋体" panose="02010600030101010101" pitchFamily="2" charset="-122"/>
                <a:cs typeface="Times New Roman" panose="02020603050405020304" pitchFamily="18" charset="0"/>
                <a:sym typeface="+mn-ea"/>
              </a:rPr>
              <a:t>定义</a:t>
            </a:r>
            <a:r>
              <a:rPr lang="zh-CN" altLang="en-US" sz="1600" kern="100" dirty="0">
                <a:effectLst/>
                <a:latin typeface="Calibri" panose="020F0502020204030204" pitchFamily="34" charset="0"/>
                <a:ea typeface="宋体" panose="02010600030101010101" pitchFamily="2" charset="-122"/>
                <a:cs typeface="Times New Roman" panose="02020603050405020304" pitchFamily="18" charset="0"/>
                <a:sym typeface="+mn-ea"/>
              </a:rPr>
              <a:t>：</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sym typeface="+mn-ea"/>
            </a:endParaRPr>
          </a:p>
          <a:p>
            <a:pPr marR="0" indent="0" defTabSz="914400" fontAlgn="auto">
              <a:lnSpc>
                <a:spcPct val="100000"/>
              </a:lnSpc>
              <a:spcBef>
                <a:spcPts val="0"/>
              </a:spcBef>
              <a:spcAft>
                <a:spcPts val="0"/>
              </a:spcAft>
              <a:buClrTx/>
              <a:buSzTx/>
              <a:buFontTx/>
              <a:buNone/>
              <a:defRPr/>
            </a:pPr>
            <a:r>
              <a:rPr lang="zh-CN" sz="1600" kern="100" dirty="0">
                <a:effectLst/>
                <a:latin typeface="Calibri" panose="020F0502020204030204" pitchFamily="34" charset="0"/>
                <a:ea typeface="宋体" panose="02010600030101010101" pitchFamily="2" charset="-122"/>
                <a:cs typeface="Times New Roman" panose="02020603050405020304" pitchFamily="18" charset="0"/>
                <a:sym typeface="+mn-ea"/>
              </a:rPr>
              <a:t>photo_id : 主键，用于唯一区分不同的图片</a:t>
            </a:r>
          </a:p>
          <a:p>
            <a:pPr marR="0" indent="0" defTabSz="914400" fontAlgn="auto">
              <a:lnSpc>
                <a:spcPct val="100000"/>
              </a:lnSpc>
              <a:spcBef>
                <a:spcPts val="0"/>
              </a:spcBef>
              <a:spcAft>
                <a:spcPts val="0"/>
              </a:spcAft>
              <a:buClrTx/>
              <a:buSzTx/>
              <a:buFontTx/>
              <a:buNone/>
              <a:defRPr/>
            </a:pPr>
            <a:r>
              <a:rPr lang="zh-CN" sz="1600" kern="100" dirty="0">
                <a:effectLst/>
                <a:latin typeface="Calibri" panose="020F0502020204030204" pitchFamily="34" charset="0"/>
                <a:ea typeface="宋体" panose="02010600030101010101" pitchFamily="2" charset="-122"/>
                <a:cs typeface="Times New Roman" panose="02020603050405020304" pitchFamily="18" charset="0"/>
                <a:sym typeface="+mn-ea"/>
              </a:rPr>
              <a:t>user_id: 用户类的主键，作为该类的外键，用于查找图片和用户的对应关系</a:t>
            </a:r>
          </a:p>
          <a:p>
            <a:pPr marR="0" indent="0" defTabSz="914400" fontAlgn="auto">
              <a:lnSpc>
                <a:spcPct val="100000"/>
              </a:lnSpc>
              <a:spcBef>
                <a:spcPts val="0"/>
              </a:spcBef>
              <a:spcAft>
                <a:spcPts val="0"/>
              </a:spcAft>
              <a:buClrTx/>
              <a:buSzTx/>
              <a:buFontTx/>
              <a:buNone/>
              <a:defRPr/>
            </a:pPr>
            <a:r>
              <a:rPr lang="zh-CN" sz="1600" kern="100" dirty="0">
                <a:effectLst/>
                <a:latin typeface="Calibri" panose="020F0502020204030204" pitchFamily="34" charset="0"/>
                <a:ea typeface="宋体" panose="02010600030101010101" pitchFamily="2" charset="-122"/>
                <a:cs typeface="Times New Roman" panose="02020603050405020304" pitchFamily="18" charset="0"/>
                <a:sym typeface="+mn-ea"/>
              </a:rPr>
              <a:t>photo_content: 图片内容，存放至数据库中，方便用户的查询</a:t>
            </a:r>
          </a:p>
          <a:p>
            <a:pPr marR="0" indent="0" defTabSz="914400" fontAlgn="auto">
              <a:lnSpc>
                <a:spcPct val="100000"/>
              </a:lnSpc>
              <a:spcBef>
                <a:spcPts val="0"/>
              </a:spcBef>
              <a:spcAft>
                <a:spcPts val="0"/>
              </a:spcAft>
              <a:buClrTx/>
              <a:buSzTx/>
              <a:buFontTx/>
              <a:buNone/>
              <a:defRPr/>
            </a:pPr>
            <a:r>
              <a:rPr lang="zh-CN" sz="1600" kern="100" dirty="0">
                <a:effectLst/>
                <a:latin typeface="Calibri" panose="020F0502020204030204" pitchFamily="34" charset="0"/>
                <a:ea typeface="宋体" panose="02010600030101010101" pitchFamily="2" charset="-122"/>
                <a:cs typeface="Times New Roman" panose="02020603050405020304" pitchFamily="18" charset="0"/>
                <a:sym typeface="+mn-ea"/>
              </a:rPr>
              <a:t>photo_date ：图片的存放日期，方便用户查找相关日期的图片，也有利于用户及时删除老旧的图片</a:t>
            </a:r>
          </a:p>
          <a:p>
            <a:pPr marR="0" indent="0" defTabSz="914400" fontAlgn="auto">
              <a:lnSpc>
                <a:spcPct val="100000"/>
              </a:lnSpc>
              <a:spcBef>
                <a:spcPts val="0"/>
              </a:spcBef>
              <a:spcAft>
                <a:spcPts val="0"/>
              </a:spcAft>
              <a:buClrTx/>
              <a:buSzTx/>
              <a:buFontTx/>
              <a:buNone/>
              <a:defRPr/>
            </a:pPr>
            <a:r>
              <a:rPr lang="zh-CN" sz="1600" kern="100" dirty="0">
                <a:effectLst/>
                <a:latin typeface="Calibri" panose="020F0502020204030204" pitchFamily="34" charset="0"/>
                <a:ea typeface="宋体" panose="02010600030101010101" pitchFamily="2" charset="-122"/>
                <a:cs typeface="Times New Roman" panose="02020603050405020304" pitchFamily="18" charset="0"/>
                <a:sym typeface="+mn-ea"/>
              </a:rPr>
              <a:t>photo_type：图片的类型，是否为原图，还是修改过后的图片，还是美颜过后的图片，方便用户快速的查找相对应类型的图片</a:t>
            </a:r>
          </a:p>
        </p:txBody>
      </p:sp>
    </p:spTree>
    <p:custDataLst>
      <p:tags r:id="rId1"/>
    </p:custData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íŝḷiḑ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sz="4000" dirty="0">
                <a:solidFill>
                  <a:schemeClr val="accent5"/>
                </a:solidFill>
                <a:effectLst>
                  <a:outerShdw blurRad="38100" dist="25400" dir="5400000" algn="ctr" rotWithShape="0">
                    <a:srgbClr val="6E747A">
                      <a:alpha val="43000"/>
                    </a:srgbClr>
                  </a:outerShdw>
                </a:effectLst>
              </a:rPr>
              <a:t>数据库</a:t>
            </a:r>
            <a:r>
              <a:rPr lang="zh-CN" altLang="en-US" sz="4000" dirty="0">
                <a:solidFill>
                  <a:schemeClr val="accent1"/>
                </a:solidFill>
                <a:effectLst>
                  <a:outerShdw blurRad="38100" dist="25400" dir="5400000" algn="ctr" rotWithShape="0">
                    <a:srgbClr val="6E747A">
                      <a:alpha val="43000"/>
                    </a:srgbClr>
                  </a:outerShdw>
                </a:effectLst>
              </a:rPr>
              <a:t>设计</a:t>
            </a:r>
          </a:p>
        </p:txBody>
      </p:sp>
      <p:sp>
        <p:nvSpPr>
          <p:cNvPr id="28" name="文本框 27"/>
          <p:cNvSpPr txBox="1"/>
          <p:nvPr/>
        </p:nvSpPr>
        <p:spPr>
          <a:xfrm>
            <a:off x="6096000" y="-2329816"/>
            <a:ext cx="5080000" cy="252730"/>
          </a:xfrm>
          <a:prstGeom prst="rect">
            <a:avLst/>
          </a:prstGeom>
          <a:noFill/>
          <a:ln w="9525">
            <a:noFill/>
          </a:ln>
        </p:spPr>
        <p:txBody>
          <a:bodyPr>
            <a:spAutoFit/>
          </a:bodyPr>
          <a:lstStyle/>
          <a:p>
            <a:pPr indent="0"/>
            <a:r>
              <a:rPr lang="en-US" sz="1050" b="0">
                <a:latin typeface="等线" panose="02010600030101010101" charset="-122"/>
                <a:cs typeface="Times New Roman" panose="02020603050405020304" pitchFamily="18" charset="0"/>
              </a:rPr>
              <a:t> </a:t>
            </a:r>
            <a:endParaRPr lang="zh-CN" altLang="en-US"/>
          </a:p>
        </p:txBody>
      </p:sp>
      <p:sp>
        <p:nvSpPr>
          <p:cNvPr id="30" name="文本框 29"/>
          <p:cNvSpPr txBox="1"/>
          <p:nvPr/>
        </p:nvSpPr>
        <p:spPr>
          <a:xfrm>
            <a:off x="6096000" y="7295514"/>
            <a:ext cx="5080000" cy="414020"/>
          </a:xfrm>
          <a:prstGeom prst="rect">
            <a:avLst/>
          </a:prstGeom>
          <a:noFill/>
          <a:ln w="9525">
            <a:noFill/>
          </a:ln>
        </p:spPr>
        <p:txBody>
          <a:bodyPr>
            <a:spAutoFit/>
          </a:bodyPr>
          <a:lstStyle/>
          <a:p>
            <a:pPr indent="0"/>
            <a:endParaRPr lang="en-US" sz="1050" b="0">
              <a:latin typeface="等线" panose="02010600030101010101" charset="-122"/>
              <a:cs typeface="Times New Roman" panose="02020603050405020304" pitchFamily="18" charset="0"/>
            </a:endParaRPr>
          </a:p>
          <a:p>
            <a:pPr indent="0"/>
            <a:r>
              <a:rPr lang="en-US" sz="1050" b="0">
                <a:latin typeface="等线" panose="02010600030101010101" charset="-122"/>
                <a:cs typeface="Times New Roman" panose="02020603050405020304" pitchFamily="18" charset="0"/>
              </a:rPr>
              <a:t> </a:t>
            </a:r>
            <a:endParaRPr lang="zh-CN" altLang="en-US"/>
          </a:p>
        </p:txBody>
      </p:sp>
      <p:pic>
        <p:nvPicPr>
          <p:cNvPr id="2" name="图片 -2147482317"/>
          <p:cNvPicPr>
            <a:picLocks noChangeAspect="1"/>
          </p:cNvPicPr>
          <p:nvPr/>
        </p:nvPicPr>
        <p:blipFill>
          <a:blip r:embed="rId4"/>
          <a:stretch>
            <a:fillRect/>
          </a:stretch>
        </p:blipFill>
        <p:spPr>
          <a:xfrm>
            <a:off x="2641681" y="1661713"/>
            <a:ext cx="6310630" cy="4398645"/>
          </a:xfrm>
          <a:prstGeom prst="rect">
            <a:avLst/>
          </a:prstGeom>
          <a:noFill/>
          <a:ln w="9525">
            <a:noFill/>
          </a:ln>
        </p:spPr>
      </p:pic>
    </p:spTree>
    <p:custDataLst>
      <p:tags r:id="rId1"/>
    </p:custData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íŝḷiḑ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sz="4000" dirty="0">
                <a:solidFill>
                  <a:schemeClr val="accent5"/>
                </a:solidFill>
                <a:effectLst>
                  <a:outerShdw blurRad="38100" dist="25400" dir="5400000" algn="ctr" rotWithShape="0">
                    <a:srgbClr val="6E747A">
                      <a:alpha val="43000"/>
                    </a:srgbClr>
                  </a:outerShdw>
                </a:effectLst>
              </a:rPr>
              <a:t>数据库</a:t>
            </a:r>
            <a:r>
              <a:rPr lang="zh-CN" altLang="en-US" sz="4000" dirty="0">
                <a:solidFill>
                  <a:schemeClr val="accent1"/>
                </a:solidFill>
                <a:effectLst>
                  <a:outerShdw blurRad="38100" dist="25400" dir="5400000" algn="ctr" rotWithShape="0">
                    <a:srgbClr val="6E747A">
                      <a:alpha val="43000"/>
                    </a:srgbClr>
                  </a:outerShdw>
                </a:effectLst>
              </a:rPr>
              <a:t>设计</a:t>
            </a:r>
          </a:p>
        </p:txBody>
      </p:sp>
      <p:sp>
        <p:nvSpPr>
          <p:cNvPr id="28" name="文本框 27"/>
          <p:cNvSpPr txBox="1"/>
          <p:nvPr/>
        </p:nvSpPr>
        <p:spPr>
          <a:xfrm>
            <a:off x="6096000" y="-2329816"/>
            <a:ext cx="5080000" cy="252730"/>
          </a:xfrm>
          <a:prstGeom prst="rect">
            <a:avLst/>
          </a:prstGeom>
          <a:noFill/>
          <a:ln w="9525">
            <a:noFill/>
          </a:ln>
        </p:spPr>
        <p:txBody>
          <a:bodyPr>
            <a:spAutoFit/>
          </a:bodyPr>
          <a:lstStyle/>
          <a:p>
            <a:pPr indent="0"/>
            <a:r>
              <a:rPr lang="en-US" sz="1050" b="0">
                <a:latin typeface="等线" panose="02010600030101010101" charset="-122"/>
                <a:cs typeface="Times New Roman" panose="02020603050405020304" pitchFamily="18" charset="0"/>
              </a:rPr>
              <a:t> </a:t>
            </a:r>
            <a:endParaRPr lang="zh-CN" altLang="en-US"/>
          </a:p>
        </p:txBody>
      </p:sp>
      <p:sp>
        <p:nvSpPr>
          <p:cNvPr id="30" name="文本框 29"/>
          <p:cNvSpPr txBox="1"/>
          <p:nvPr/>
        </p:nvSpPr>
        <p:spPr>
          <a:xfrm>
            <a:off x="6096000" y="7295514"/>
            <a:ext cx="5080000" cy="414020"/>
          </a:xfrm>
          <a:prstGeom prst="rect">
            <a:avLst/>
          </a:prstGeom>
          <a:noFill/>
          <a:ln w="9525">
            <a:noFill/>
          </a:ln>
        </p:spPr>
        <p:txBody>
          <a:bodyPr>
            <a:spAutoFit/>
          </a:bodyPr>
          <a:lstStyle/>
          <a:p>
            <a:pPr indent="0"/>
            <a:endParaRPr lang="en-US" sz="1050" b="0">
              <a:latin typeface="等线" panose="02010600030101010101" charset="-122"/>
              <a:cs typeface="Times New Roman" panose="02020603050405020304" pitchFamily="18" charset="0"/>
            </a:endParaRPr>
          </a:p>
          <a:p>
            <a:pPr indent="0"/>
            <a:r>
              <a:rPr lang="en-US" sz="1050" b="0">
                <a:latin typeface="等线" panose="02010600030101010101" charset="-122"/>
                <a:cs typeface="Times New Roman" panose="02020603050405020304" pitchFamily="18" charset="0"/>
              </a:rPr>
              <a:t> </a:t>
            </a:r>
            <a:endParaRPr lang="zh-CN" altLang="en-US"/>
          </a:p>
        </p:txBody>
      </p:sp>
      <p:pic>
        <p:nvPicPr>
          <p:cNvPr id="13" name="图片 12"/>
          <p:cNvPicPr>
            <a:picLocks noChangeAspect="1"/>
          </p:cNvPicPr>
          <p:nvPr/>
        </p:nvPicPr>
        <p:blipFill>
          <a:blip r:embed="rId4"/>
          <a:stretch>
            <a:fillRect/>
          </a:stretch>
        </p:blipFill>
        <p:spPr>
          <a:xfrm>
            <a:off x="360727" y="1434645"/>
            <a:ext cx="5935980" cy="2468880"/>
          </a:xfrm>
          <a:prstGeom prst="rect">
            <a:avLst/>
          </a:prstGeom>
        </p:spPr>
      </p:pic>
      <p:pic>
        <p:nvPicPr>
          <p:cNvPr id="14" name="图片 13"/>
          <p:cNvPicPr>
            <a:picLocks noChangeAspect="1"/>
          </p:cNvPicPr>
          <p:nvPr/>
        </p:nvPicPr>
        <p:blipFill>
          <a:blip r:embed="rId5"/>
          <a:stretch>
            <a:fillRect/>
          </a:stretch>
        </p:blipFill>
        <p:spPr>
          <a:xfrm>
            <a:off x="543607" y="3903525"/>
            <a:ext cx="5570220" cy="1668780"/>
          </a:xfrm>
          <a:prstGeom prst="rect">
            <a:avLst/>
          </a:prstGeom>
        </p:spPr>
      </p:pic>
      <p:pic>
        <p:nvPicPr>
          <p:cNvPr id="15" name="图片 14"/>
          <p:cNvPicPr>
            <a:picLocks noChangeAspect="1"/>
          </p:cNvPicPr>
          <p:nvPr/>
        </p:nvPicPr>
        <p:blipFill>
          <a:blip r:embed="rId6"/>
          <a:stretch>
            <a:fillRect/>
          </a:stretch>
        </p:blipFill>
        <p:spPr>
          <a:xfrm>
            <a:off x="6000162" y="1507670"/>
            <a:ext cx="5646420" cy="4411980"/>
          </a:xfrm>
          <a:prstGeom prst="rect">
            <a:avLst/>
          </a:prstGeom>
        </p:spPr>
      </p:pic>
    </p:spTree>
    <p:custDataLst>
      <p:tags r:id="rId1"/>
    </p:custData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íŝḷiḑ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sz="4000" dirty="0">
                <a:solidFill>
                  <a:schemeClr val="accent5"/>
                </a:solidFill>
                <a:effectLst>
                  <a:outerShdw blurRad="38100" dist="25400" dir="5400000" algn="ctr" rotWithShape="0">
                    <a:srgbClr val="6E747A">
                      <a:alpha val="43000"/>
                    </a:srgbClr>
                  </a:outerShdw>
                </a:effectLst>
              </a:rPr>
              <a:t>数据库</a:t>
            </a:r>
            <a:r>
              <a:rPr lang="zh-CN" altLang="en-US" sz="4000" dirty="0">
                <a:solidFill>
                  <a:schemeClr val="accent1"/>
                </a:solidFill>
                <a:effectLst>
                  <a:outerShdw blurRad="38100" dist="25400" dir="5400000" algn="ctr" rotWithShape="0">
                    <a:srgbClr val="6E747A">
                      <a:alpha val="43000"/>
                    </a:srgbClr>
                  </a:outerShdw>
                </a:effectLst>
              </a:rPr>
              <a:t>设计</a:t>
            </a:r>
          </a:p>
        </p:txBody>
      </p:sp>
      <p:sp>
        <p:nvSpPr>
          <p:cNvPr id="28" name="文本框 27"/>
          <p:cNvSpPr txBox="1"/>
          <p:nvPr/>
        </p:nvSpPr>
        <p:spPr>
          <a:xfrm>
            <a:off x="6096000" y="-2329816"/>
            <a:ext cx="5080000" cy="252730"/>
          </a:xfrm>
          <a:prstGeom prst="rect">
            <a:avLst/>
          </a:prstGeom>
          <a:noFill/>
          <a:ln w="9525">
            <a:noFill/>
          </a:ln>
        </p:spPr>
        <p:txBody>
          <a:bodyPr>
            <a:spAutoFit/>
          </a:bodyPr>
          <a:lstStyle/>
          <a:p>
            <a:pPr indent="0"/>
            <a:r>
              <a:rPr lang="en-US" sz="1050" b="0">
                <a:latin typeface="等线" panose="02010600030101010101" charset="-122"/>
                <a:cs typeface="Times New Roman" panose="02020603050405020304" pitchFamily="18" charset="0"/>
              </a:rPr>
              <a:t> </a:t>
            </a:r>
            <a:endParaRPr lang="zh-CN" altLang="en-US"/>
          </a:p>
        </p:txBody>
      </p:sp>
      <p:sp>
        <p:nvSpPr>
          <p:cNvPr id="30" name="文本框 29"/>
          <p:cNvSpPr txBox="1"/>
          <p:nvPr/>
        </p:nvSpPr>
        <p:spPr>
          <a:xfrm>
            <a:off x="6096000" y="7295514"/>
            <a:ext cx="5080000" cy="414020"/>
          </a:xfrm>
          <a:prstGeom prst="rect">
            <a:avLst/>
          </a:prstGeom>
          <a:noFill/>
          <a:ln w="9525">
            <a:noFill/>
          </a:ln>
        </p:spPr>
        <p:txBody>
          <a:bodyPr>
            <a:spAutoFit/>
          </a:bodyPr>
          <a:lstStyle/>
          <a:p>
            <a:pPr indent="0"/>
            <a:endParaRPr lang="en-US" sz="1050" b="0">
              <a:latin typeface="等线" panose="02010600030101010101" charset="-122"/>
              <a:cs typeface="Times New Roman" panose="02020603050405020304" pitchFamily="18" charset="0"/>
            </a:endParaRPr>
          </a:p>
          <a:p>
            <a:pPr indent="0"/>
            <a:r>
              <a:rPr lang="en-US" sz="1050" b="0">
                <a:latin typeface="等线" panose="02010600030101010101" charset="-122"/>
                <a:cs typeface="Times New Roman" panose="02020603050405020304" pitchFamily="18" charset="0"/>
              </a:rPr>
              <a:t> </a:t>
            </a:r>
            <a:endParaRPr lang="zh-CN" altLang="en-US"/>
          </a:p>
        </p:txBody>
      </p:sp>
      <p:pic>
        <p:nvPicPr>
          <p:cNvPr id="4" name="图片 3"/>
          <p:cNvPicPr>
            <a:picLocks noChangeAspect="1"/>
          </p:cNvPicPr>
          <p:nvPr/>
        </p:nvPicPr>
        <p:blipFill>
          <a:blip r:embed="rId4"/>
          <a:stretch>
            <a:fillRect/>
          </a:stretch>
        </p:blipFill>
        <p:spPr>
          <a:xfrm>
            <a:off x="2129314" y="2022475"/>
            <a:ext cx="7747131" cy="3906432"/>
          </a:xfrm>
          <a:prstGeom prst="rect">
            <a:avLst/>
          </a:prstGeom>
        </p:spPr>
      </p:pic>
      <p:sp>
        <p:nvSpPr>
          <p:cNvPr id="5" name="文本框 4"/>
          <p:cNvSpPr txBox="1"/>
          <p:nvPr/>
        </p:nvSpPr>
        <p:spPr>
          <a:xfrm>
            <a:off x="686435" y="1295400"/>
            <a:ext cx="9460865" cy="460375"/>
          </a:xfrm>
          <a:prstGeom prst="rect">
            <a:avLst/>
          </a:prstGeom>
          <a:noFill/>
        </p:spPr>
        <p:txBody>
          <a:bodyPr wrap="square" rtlCol="0">
            <a:spAutoFit/>
          </a:bodyPr>
          <a:lstStyle/>
          <a:p>
            <a:r>
              <a:rPr lang="zh-CN" altLang="en-US" sz="2400" b="1" dirty="0">
                <a:solidFill>
                  <a:schemeClr val="accent1"/>
                </a:solidFill>
                <a:effectLst>
                  <a:outerShdw blurRad="38100" dist="25400" dir="5400000" algn="ctr" rotWithShape="0">
                    <a:srgbClr val="6E747A">
                      <a:alpha val="43000"/>
                    </a:srgbClr>
                  </a:outerShdw>
                </a:effectLst>
              </a:rPr>
              <a:t>一层数据流图</a:t>
            </a:r>
          </a:p>
        </p:txBody>
      </p:sp>
    </p:spTree>
    <p:custDataLst>
      <p:tags r:id="rId1"/>
    </p:custData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íŝḷiḑ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sz="4000" dirty="0">
                <a:solidFill>
                  <a:schemeClr val="accent5"/>
                </a:solidFill>
                <a:effectLst>
                  <a:outerShdw blurRad="38100" dist="25400" dir="5400000" algn="ctr" rotWithShape="0">
                    <a:srgbClr val="6E747A">
                      <a:alpha val="43000"/>
                    </a:srgbClr>
                  </a:outerShdw>
                </a:effectLst>
              </a:rPr>
              <a:t>系统界面</a:t>
            </a:r>
            <a:r>
              <a:rPr lang="zh-CN" altLang="en-US" sz="4000" dirty="0">
                <a:solidFill>
                  <a:schemeClr val="accent1"/>
                </a:solidFill>
                <a:effectLst>
                  <a:outerShdw blurRad="38100" dist="25400" dir="5400000" algn="ctr" rotWithShape="0">
                    <a:srgbClr val="6E747A">
                      <a:alpha val="43000"/>
                    </a:srgbClr>
                  </a:outerShdw>
                </a:effectLst>
              </a:rPr>
              <a:t>详细设计</a:t>
            </a:r>
          </a:p>
        </p:txBody>
      </p:sp>
      <p:sp>
        <p:nvSpPr>
          <p:cNvPr id="4" name="文本框 3"/>
          <p:cNvSpPr txBox="1"/>
          <p:nvPr/>
        </p:nvSpPr>
        <p:spPr>
          <a:xfrm>
            <a:off x="686435" y="1295400"/>
            <a:ext cx="9460865" cy="460375"/>
          </a:xfrm>
          <a:prstGeom prst="rect">
            <a:avLst/>
          </a:prstGeom>
          <a:noFill/>
        </p:spPr>
        <p:txBody>
          <a:bodyPr wrap="square" rtlCol="0">
            <a:spAutoFit/>
          </a:bodyPr>
          <a:lstStyle/>
          <a:p>
            <a:r>
              <a:rPr lang="zh-CN" altLang="en-US" sz="2400" b="1" dirty="0">
                <a:solidFill>
                  <a:schemeClr val="accent1"/>
                </a:solidFill>
                <a:effectLst>
                  <a:outerShdw blurRad="38100" dist="25400" dir="5400000" algn="ctr" rotWithShape="0">
                    <a:srgbClr val="6E747A">
                      <a:alpha val="43000"/>
                    </a:srgbClr>
                  </a:outerShdw>
                </a:effectLst>
              </a:rPr>
              <a:t>用户界面设计</a:t>
            </a:r>
          </a:p>
        </p:txBody>
      </p:sp>
      <p:pic>
        <p:nvPicPr>
          <p:cNvPr id="2" name="图片 -2147482206"/>
          <p:cNvPicPr>
            <a:picLocks noChangeAspect="1"/>
          </p:cNvPicPr>
          <p:nvPr/>
        </p:nvPicPr>
        <p:blipFill>
          <a:blip r:embed="rId4"/>
          <a:stretch>
            <a:fillRect/>
          </a:stretch>
        </p:blipFill>
        <p:spPr>
          <a:xfrm>
            <a:off x="669925" y="1938655"/>
            <a:ext cx="5795645" cy="2991485"/>
          </a:xfrm>
          <a:prstGeom prst="rect">
            <a:avLst/>
          </a:prstGeom>
          <a:noFill/>
          <a:ln w="9525">
            <a:noFill/>
          </a:ln>
        </p:spPr>
      </p:pic>
      <p:pic>
        <p:nvPicPr>
          <p:cNvPr id="5" name="图片 1"/>
          <p:cNvPicPr>
            <a:picLocks noChangeAspect="1"/>
          </p:cNvPicPr>
          <p:nvPr/>
        </p:nvPicPr>
        <p:blipFill>
          <a:blip r:embed="rId5"/>
          <a:stretch>
            <a:fillRect/>
          </a:stretch>
        </p:blipFill>
        <p:spPr>
          <a:xfrm>
            <a:off x="6465570" y="2130425"/>
            <a:ext cx="5269230" cy="2608580"/>
          </a:xfrm>
          <a:prstGeom prst="rect">
            <a:avLst/>
          </a:prstGeom>
          <a:noFill/>
          <a:ln w="9525">
            <a:noFill/>
          </a:ln>
        </p:spPr>
      </p:pic>
    </p:spTree>
    <p:custDataLst>
      <p:tags r:id="rId1"/>
    </p:custData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íŝḷiḑ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sz="4000" dirty="0">
                <a:solidFill>
                  <a:schemeClr val="accent5"/>
                </a:solidFill>
                <a:effectLst>
                  <a:outerShdw blurRad="38100" dist="25400" dir="5400000" algn="ctr" rotWithShape="0">
                    <a:srgbClr val="6E747A">
                      <a:alpha val="43000"/>
                    </a:srgbClr>
                  </a:outerShdw>
                </a:effectLst>
              </a:rPr>
              <a:t>系统界面</a:t>
            </a:r>
            <a:r>
              <a:rPr lang="zh-CN" altLang="en-US" sz="4000" dirty="0">
                <a:solidFill>
                  <a:schemeClr val="accent1"/>
                </a:solidFill>
                <a:effectLst>
                  <a:outerShdw blurRad="38100" dist="25400" dir="5400000" algn="ctr" rotWithShape="0">
                    <a:srgbClr val="6E747A">
                      <a:alpha val="43000"/>
                    </a:srgbClr>
                  </a:outerShdw>
                </a:effectLst>
              </a:rPr>
              <a:t>详细设计</a:t>
            </a:r>
          </a:p>
        </p:txBody>
      </p:sp>
      <p:sp>
        <p:nvSpPr>
          <p:cNvPr id="4" name="文本框 3"/>
          <p:cNvSpPr txBox="1"/>
          <p:nvPr/>
        </p:nvSpPr>
        <p:spPr>
          <a:xfrm>
            <a:off x="686435" y="1295400"/>
            <a:ext cx="9460865" cy="460375"/>
          </a:xfrm>
          <a:prstGeom prst="rect">
            <a:avLst/>
          </a:prstGeom>
          <a:noFill/>
        </p:spPr>
        <p:txBody>
          <a:bodyPr wrap="square" rtlCol="0">
            <a:spAutoFit/>
          </a:bodyPr>
          <a:lstStyle/>
          <a:p>
            <a:r>
              <a:rPr lang="zh-CN" altLang="en-US" sz="2400" b="1" dirty="0">
                <a:solidFill>
                  <a:schemeClr val="accent1"/>
                </a:solidFill>
                <a:effectLst>
                  <a:outerShdw blurRad="38100" dist="25400" dir="5400000" algn="ctr" rotWithShape="0">
                    <a:srgbClr val="6E747A">
                      <a:alpha val="43000"/>
                    </a:srgbClr>
                  </a:outerShdw>
                </a:effectLst>
                <a:sym typeface="+mn-ea"/>
              </a:rPr>
              <a:t>证件照引导用户使用界面设计</a:t>
            </a:r>
            <a:endParaRPr lang="zh-CN" altLang="en-US" sz="2400" b="1" dirty="0">
              <a:solidFill>
                <a:schemeClr val="accent1"/>
              </a:solidFill>
              <a:effectLst>
                <a:outerShdw blurRad="38100" dist="25400" dir="5400000" algn="ctr" rotWithShape="0">
                  <a:srgbClr val="6E747A">
                    <a:alpha val="43000"/>
                  </a:srgbClr>
                </a:outerShdw>
              </a:effectLst>
            </a:endParaRPr>
          </a:p>
        </p:txBody>
      </p:sp>
      <p:pic>
        <p:nvPicPr>
          <p:cNvPr id="6" name="图片 5"/>
          <p:cNvPicPr>
            <a:picLocks noChangeAspect="1"/>
          </p:cNvPicPr>
          <p:nvPr/>
        </p:nvPicPr>
        <p:blipFill>
          <a:blip r:embed="rId4"/>
          <a:stretch>
            <a:fillRect/>
          </a:stretch>
        </p:blipFill>
        <p:spPr>
          <a:xfrm>
            <a:off x="669925" y="1755775"/>
            <a:ext cx="9003665" cy="4697730"/>
          </a:xfrm>
          <a:prstGeom prst="rect">
            <a:avLst/>
          </a:prstGeom>
        </p:spPr>
      </p:pic>
    </p:spTree>
    <p:custDataLst>
      <p:tags r:id="rId1"/>
    </p:custData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íŝḷiḑ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sz="4000" dirty="0">
                <a:solidFill>
                  <a:schemeClr val="accent5"/>
                </a:solidFill>
                <a:effectLst>
                  <a:outerShdw blurRad="38100" dist="25400" dir="5400000" algn="ctr" rotWithShape="0">
                    <a:srgbClr val="6E747A">
                      <a:alpha val="43000"/>
                    </a:srgbClr>
                  </a:outerShdw>
                </a:effectLst>
              </a:rPr>
              <a:t>系统界面</a:t>
            </a:r>
            <a:r>
              <a:rPr lang="zh-CN" altLang="en-US" sz="4000" dirty="0">
                <a:solidFill>
                  <a:schemeClr val="accent1"/>
                </a:solidFill>
                <a:effectLst>
                  <a:outerShdw blurRad="38100" dist="25400" dir="5400000" algn="ctr" rotWithShape="0">
                    <a:srgbClr val="6E747A">
                      <a:alpha val="43000"/>
                    </a:srgbClr>
                  </a:outerShdw>
                </a:effectLst>
              </a:rPr>
              <a:t>详细设计</a:t>
            </a:r>
          </a:p>
        </p:txBody>
      </p:sp>
      <p:sp>
        <p:nvSpPr>
          <p:cNvPr id="4" name="文本框 3"/>
          <p:cNvSpPr txBox="1"/>
          <p:nvPr/>
        </p:nvSpPr>
        <p:spPr>
          <a:xfrm>
            <a:off x="686435" y="1295400"/>
            <a:ext cx="9460865" cy="460375"/>
          </a:xfrm>
          <a:prstGeom prst="rect">
            <a:avLst/>
          </a:prstGeom>
          <a:noFill/>
        </p:spPr>
        <p:txBody>
          <a:bodyPr wrap="square" rtlCol="0">
            <a:spAutoFit/>
          </a:bodyPr>
          <a:lstStyle/>
          <a:p>
            <a:r>
              <a:rPr lang="zh-CN" altLang="en-US" sz="2400" b="1" dirty="0">
                <a:solidFill>
                  <a:schemeClr val="accent1"/>
                </a:solidFill>
                <a:effectLst>
                  <a:outerShdw blurRad="38100" dist="25400" dir="5400000" algn="ctr" rotWithShape="0">
                    <a:srgbClr val="6E747A">
                      <a:alpha val="43000"/>
                    </a:srgbClr>
                  </a:outerShdw>
                </a:effectLst>
              </a:rPr>
              <a:t>证件照引导用户使用界面设计</a:t>
            </a:r>
          </a:p>
        </p:txBody>
      </p:sp>
      <p:pic>
        <p:nvPicPr>
          <p:cNvPr id="7" name="图片 6"/>
          <p:cNvPicPr>
            <a:picLocks noChangeAspect="1"/>
          </p:cNvPicPr>
          <p:nvPr/>
        </p:nvPicPr>
        <p:blipFill>
          <a:blip r:embed="rId4"/>
          <a:stretch>
            <a:fillRect/>
          </a:stretch>
        </p:blipFill>
        <p:spPr>
          <a:xfrm>
            <a:off x="669925" y="2207895"/>
            <a:ext cx="3587750" cy="3315335"/>
          </a:xfrm>
          <a:prstGeom prst="rect">
            <a:avLst/>
          </a:prstGeom>
        </p:spPr>
      </p:pic>
      <p:pic>
        <p:nvPicPr>
          <p:cNvPr id="8" name="图片 7"/>
          <p:cNvPicPr>
            <a:picLocks noChangeAspect="1"/>
          </p:cNvPicPr>
          <p:nvPr/>
        </p:nvPicPr>
        <p:blipFill>
          <a:blip r:embed="rId5"/>
          <a:stretch>
            <a:fillRect/>
          </a:stretch>
        </p:blipFill>
        <p:spPr>
          <a:xfrm>
            <a:off x="4488180" y="2207895"/>
            <a:ext cx="3592830" cy="3315335"/>
          </a:xfrm>
          <a:prstGeom prst="rect">
            <a:avLst/>
          </a:prstGeom>
        </p:spPr>
      </p:pic>
      <p:pic>
        <p:nvPicPr>
          <p:cNvPr id="9" name="图片 8"/>
          <p:cNvPicPr>
            <a:picLocks noChangeAspect="1"/>
          </p:cNvPicPr>
          <p:nvPr/>
        </p:nvPicPr>
        <p:blipFill>
          <a:blip r:embed="rId6"/>
          <a:stretch>
            <a:fillRect/>
          </a:stretch>
        </p:blipFill>
        <p:spPr>
          <a:xfrm>
            <a:off x="8311515" y="2207895"/>
            <a:ext cx="3549650" cy="3315970"/>
          </a:xfrm>
          <a:prstGeom prst="rect">
            <a:avLst/>
          </a:prstGeom>
        </p:spPr>
      </p:pic>
    </p:spTree>
    <p:custDataLst>
      <p:tags r:id="rId1"/>
    </p:custData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íŝḷiḑ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sz="4000" dirty="0">
                <a:solidFill>
                  <a:schemeClr val="accent5"/>
                </a:solidFill>
                <a:effectLst>
                  <a:outerShdw blurRad="38100" dist="25400" dir="5400000" algn="ctr" rotWithShape="0">
                    <a:srgbClr val="6E747A">
                      <a:alpha val="43000"/>
                    </a:srgbClr>
                  </a:outerShdw>
                </a:effectLst>
              </a:rPr>
              <a:t>系统界面</a:t>
            </a:r>
            <a:r>
              <a:rPr lang="zh-CN" altLang="en-US" sz="4000" dirty="0">
                <a:solidFill>
                  <a:schemeClr val="accent1"/>
                </a:solidFill>
                <a:effectLst>
                  <a:outerShdw blurRad="38100" dist="25400" dir="5400000" algn="ctr" rotWithShape="0">
                    <a:srgbClr val="6E747A">
                      <a:alpha val="43000"/>
                    </a:srgbClr>
                  </a:outerShdw>
                </a:effectLst>
              </a:rPr>
              <a:t>详细设计</a:t>
            </a:r>
          </a:p>
        </p:txBody>
      </p:sp>
      <p:sp>
        <p:nvSpPr>
          <p:cNvPr id="4" name="文本框 3"/>
          <p:cNvSpPr txBox="1"/>
          <p:nvPr/>
        </p:nvSpPr>
        <p:spPr>
          <a:xfrm>
            <a:off x="1364772" y="2232342"/>
            <a:ext cx="9460865" cy="460375"/>
          </a:xfrm>
          <a:prstGeom prst="rect">
            <a:avLst/>
          </a:prstGeom>
          <a:noFill/>
        </p:spPr>
        <p:txBody>
          <a:bodyPr wrap="square" rtlCol="0">
            <a:spAutoFit/>
          </a:bodyPr>
          <a:lstStyle/>
          <a:p>
            <a:r>
              <a:rPr lang="zh-CN" altLang="en-US" sz="2400" b="1" dirty="0">
                <a:solidFill>
                  <a:schemeClr val="accent1"/>
                </a:solidFill>
                <a:effectLst>
                  <a:outerShdw blurRad="38100" dist="25400" dir="5400000" algn="ctr" rotWithShape="0">
                    <a:srgbClr val="6E747A">
                      <a:alpha val="43000"/>
                    </a:srgbClr>
                  </a:outerShdw>
                </a:effectLst>
              </a:rPr>
              <a:t>上传照片用户界面设计</a:t>
            </a:r>
          </a:p>
        </p:txBody>
      </p:sp>
      <p:pic>
        <p:nvPicPr>
          <p:cNvPr id="5" name="图片 4">
            <a:extLst>
              <a:ext uri="{FF2B5EF4-FFF2-40B4-BE49-F238E27FC236}">
                <a16:creationId xmlns:a16="http://schemas.microsoft.com/office/drawing/2014/main" id="{BC27D898-5259-4A43-BE48-F064185A130A}"/>
              </a:ext>
            </a:extLst>
          </p:cNvPr>
          <p:cNvPicPr>
            <a:picLocks noChangeAspect="1"/>
          </p:cNvPicPr>
          <p:nvPr/>
        </p:nvPicPr>
        <p:blipFill>
          <a:blip r:embed="rId4"/>
          <a:stretch>
            <a:fillRect/>
          </a:stretch>
        </p:blipFill>
        <p:spPr>
          <a:xfrm>
            <a:off x="184558" y="2832100"/>
            <a:ext cx="7843706" cy="4048496"/>
          </a:xfrm>
          <a:prstGeom prst="rect">
            <a:avLst/>
          </a:prstGeom>
        </p:spPr>
      </p:pic>
      <p:pic>
        <p:nvPicPr>
          <p:cNvPr id="7" name="图片 6"/>
          <p:cNvPicPr>
            <a:picLocks noChangeAspect="1"/>
          </p:cNvPicPr>
          <p:nvPr/>
        </p:nvPicPr>
        <p:blipFill>
          <a:blip r:embed="rId5"/>
          <a:stretch>
            <a:fillRect/>
          </a:stretch>
        </p:blipFill>
        <p:spPr>
          <a:xfrm>
            <a:off x="5666704" y="1242695"/>
            <a:ext cx="6517441" cy="3337694"/>
          </a:xfrm>
          <a:prstGeom prst="rect">
            <a:avLst/>
          </a:prstGeom>
        </p:spPr>
      </p:pic>
    </p:spTree>
    <p:custDataLst>
      <p:tags r:id="rId1"/>
    </p:custData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íŝḷiḑ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sz="4000" dirty="0">
                <a:solidFill>
                  <a:schemeClr val="accent5"/>
                </a:solidFill>
                <a:effectLst>
                  <a:outerShdw blurRad="38100" dist="25400" dir="5400000" algn="ctr" rotWithShape="0">
                    <a:srgbClr val="6E747A">
                      <a:alpha val="43000"/>
                    </a:srgbClr>
                  </a:outerShdw>
                </a:effectLst>
              </a:rPr>
              <a:t>系统界面</a:t>
            </a:r>
            <a:r>
              <a:rPr lang="zh-CN" altLang="en-US" sz="4000" dirty="0">
                <a:solidFill>
                  <a:schemeClr val="accent1"/>
                </a:solidFill>
                <a:effectLst>
                  <a:outerShdw blurRad="38100" dist="25400" dir="5400000" algn="ctr" rotWithShape="0">
                    <a:srgbClr val="6E747A">
                      <a:alpha val="43000"/>
                    </a:srgbClr>
                  </a:outerShdw>
                </a:effectLst>
              </a:rPr>
              <a:t>详细设计</a:t>
            </a:r>
          </a:p>
        </p:txBody>
      </p:sp>
      <p:sp>
        <p:nvSpPr>
          <p:cNvPr id="4" name="文本框 3"/>
          <p:cNvSpPr txBox="1"/>
          <p:nvPr/>
        </p:nvSpPr>
        <p:spPr>
          <a:xfrm>
            <a:off x="7935823" y="5718216"/>
            <a:ext cx="9460865" cy="460375"/>
          </a:xfrm>
          <a:prstGeom prst="rect">
            <a:avLst/>
          </a:prstGeom>
          <a:noFill/>
        </p:spPr>
        <p:txBody>
          <a:bodyPr wrap="square" rtlCol="0">
            <a:spAutoFit/>
          </a:bodyPr>
          <a:lstStyle/>
          <a:p>
            <a:r>
              <a:rPr lang="zh-CN" altLang="en-US" sz="2400" b="1" dirty="0">
                <a:solidFill>
                  <a:schemeClr val="accent1"/>
                </a:solidFill>
                <a:effectLst>
                  <a:outerShdw blurRad="38100" dist="25400" dir="5400000" algn="ctr" rotWithShape="0">
                    <a:srgbClr val="6E747A">
                      <a:alpha val="43000"/>
                    </a:srgbClr>
                  </a:outerShdw>
                </a:effectLst>
              </a:rPr>
              <a:t>证件照制作界面</a:t>
            </a:r>
          </a:p>
        </p:txBody>
      </p:sp>
      <p:pic>
        <p:nvPicPr>
          <p:cNvPr id="7" name="图片 6">
            <a:extLst>
              <a:ext uri="{FF2B5EF4-FFF2-40B4-BE49-F238E27FC236}">
                <a16:creationId xmlns:a16="http://schemas.microsoft.com/office/drawing/2014/main" id="{84B8A90C-5FF1-4A9A-8BD0-D7439F295FE0}"/>
              </a:ext>
            </a:extLst>
          </p:cNvPr>
          <p:cNvPicPr>
            <a:picLocks noChangeAspect="1"/>
          </p:cNvPicPr>
          <p:nvPr/>
        </p:nvPicPr>
        <p:blipFill>
          <a:blip r:embed="rId4"/>
          <a:stretch>
            <a:fillRect/>
          </a:stretch>
        </p:blipFill>
        <p:spPr>
          <a:xfrm>
            <a:off x="4394201" y="909596"/>
            <a:ext cx="7729268" cy="3989429"/>
          </a:xfrm>
          <a:prstGeom prst="rect">
            <a:avLst/>
          </a:prstGeom>
        </p:spPr>
      </p:pic>
      <p:pic>
        <p:nvPicPr>
          <p:cNvPr id="9" name="图片 8">
            <a:extLst>
              <a:ext uri="{FF2B5EF4-FFF2-40B4-BE49-F238E27FC236}">
                <a16:creationId xmlns:a16="http://schemas.microsoft.com/office/drawing/2014/main" id="{45AC93EE-C072-4BBF-B4D5-E5B3F16E555D}"/>
              </a:ext>
            </a:extLst>
          </p:cNvPr>
          <p:cNvPicPr>
            <a:picLocks noChangeAspect="1"/>
          </p:cNvPicPr>
          <p:nvPr/>
        </p:nvPicPr>
        <p:blipFill>
          <a:blip r:embed="rId5"/>
          <a:stretch>
            <a:fillRect/>
          </a:stretch>
        </p:blipFill>
        <p:spPr>
          <a:xfrm>
            <a:off x="0" y="2819592"/>
            <a:ext cx="7824158" cy="4038407"/>
          </a:xfrm>
          <a:prstGeom prst="rect">
            <a:avLst/>
          </a:prstGeom>
        </p:spPr>
      </p:pic>
    </p:spTree>
    <p:custDataLst>
      <p:tags r:id="rId1"/>
    </p:custData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íŝḷiḑ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sz="4000" dirty="0">
                <a:solidFill>
                  <a:schemeClr val="accent5"/>
                </a:solidFill>
                <a:effectLst>
                  <a:outerShdw blurRad="38100" dist="25400" dir="5400000" algn="ctr" rotWithShape="0">
                    <a:srgbClr val="6E747A">
                      <a:alpha val="43000"/>
                    </a:srgbClr>
                  </a:outerShdw>
                </a:effectLst>
              </a:rPr>
              <a:t>系统界面</a:t>
            </a:r>
            <a:r>
              <a:rPr lang="zh-CN" altLang="en-US" sz="4000" dirty="0">
                <a:solidFill>
                  <a:schemeClr val="accent1"/>
                </a:solidFill>
                <a:effectLst>
                  <a:outerShdw blurRad="38100" dist="25400" dir="5400000" algn="ctr" rotWithShape="0">
                    <a:srgbClr val="6E747A">
                      <a:alpha val="43000"/>
                    </a:srgbClr>
                  </a:outerShdw>
                </a:effectLst>
              </a:rPr>
              <a:t>详细设计</a:t>
            </a:r>
          </a:p>
        </p:txBody>
      </p:sp>
      <p:sp>
        <p:nvSpPr>
          <p:cNvPr id="4" name="文本框 3"/>
          <p:cNvSpPr txBox="1"/>
          <p:nvPr/>
        </p:nvSpPr>
        <p:spPr>
          <a:xfrm>
            <a:off x="686435" y="1295400"/>
            <a:ext cx="9460865" cy="460375"/>
          </a:xfrm>
          <a:prstGeom prst="rect">
            <a:avLst/>
          </a:prstGeom>
          <a:noFill/>
        </p:spPr>
        <p:txBody>
          <a:bodyPr wrap="square" rtlCol="0">
            <a:spAutoFit/>
          </a:bodyPr>
          <a:lstStyle/>
          <a:p>
            <a:r>
              <a:rPr lang="zh-CN" altLang="en-US" sz="2400" b="1" dirty="0">
                <a:solidFill>
                  <a:schemeClr val="accent1"/>
                </a:solidFill>
                <a:effectLst>
                  <a:outerShdw blurRad="38100" dist="25400" dir="5400000" algn="ctr" rotWithShape="0">
                    <a:srgbClr val="6E747A">
                      <a:alpha val="43000"/>
                    </a:srgbClr>
                  </a:outerShdw>
                </a:effectLst>
                <a:sym typeface="+mn-ea"/>
              </a:rPr>
              <a:t>证件照制作界面</a:t>
            </a:r>
            <a:endParaRPr lang="zh-CN" altLang="en-US" sz="2400" b="1" dirty="0">
              <a:solidFill>
                <a:schemeClr val="accent1"/>
              </a:solidFill>
              <a:effectLst>
                <a:outerShdw blurRad="38100" dist="25400" dir="5400000" algn="ctr" rotWithShape="0">
                  <a:srgbClr val="6E747A">
                    <a:alpha val="43000"/>
                  </a:srgbClr>
                </a:outerShdw>
              </a:effectLst>
            </a:endParaRPr>
          </a:p>
        </p:txBody>
      </p:sp>
      <p:pic>
        <p:nvPicPr>
          <p:cNvPr id="2" name="图片 1"/>
          <p:cNvPicPr>
            <a:picLocks noChangeAspect="1"/>
          </p:cNvPicPr>
          <p:nvPr/>
        </p:nvPicPr>
        <p:blipFill>
          <a:blip r:embed="rId4"/>
          <a:stretch>
            <a:fillRect/>
          </a:stretch>
        </p:blipFill>
        <p:spPr>
          <a:xfrm>
            <a:off x="1643048" y="1755775"/>
            <a:ext cx="9396730" cy="4854575"/>
          </a:xfrm>
          <a:prstGeom prst="rect">
            <a:avLst/>
          </a:prstGeom>
        </p:spPr>
      </p:pic>
    </p:spTree>
    <p:custDataLst>
      <p:tags r:id="rId1"/>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íŝḷiḑ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sz="4000" dirty="0">
                <a:solidFill>
                  <a:schemeClr val="accent1"/>
                </a:solidFill>
                <a:effectLst>
                  <a:outerShdw blurRad="38100" dist="25400" dir="5400000" algn="ctr" rotWithShape="0">
                    <a:srgbClr val="6E747A">
                      <a:alpha val="43000"/>
                    </a:srgbClr>
                  </a:outerShdw>
                </a:effectLst>
              </a:rPr>
              <a:t>引言</a:t>
            </a:r>
          </a:p>
        </p:txBody>
      </p:sp>
      <p:sp>
        <p:nvSpPr>
          <p:cNvPr id="2" name="文本框 1"/>
          <p:cNvSpPr txBox="1"/>
          <p:nvPr/>
        </p:nvSpPr>
        <p:spPr>
          <a:xfrm>
            <a:off x="918367" y="1590273"/>
            <a:ext cx="10353675" cy="452310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srgbClr val="334372"/>
                </a:solidFill>
                <a:effectLst>
                  <a:outerShdw blurRad="38100" dist="25400" dir="5400000" algn="ctr" rotWithShape="0">
                    <a:srgbClr val="6E747A">
                      <a:alpha val="43000"/>
                    </a:srgbClr>
                  </a:outerShdw>
                </a:effectLst>
                <a:uLnTx/>
                <a:uFillTx/>
                <a:latin typeface="Arial" panose="020B0604020202020204"/>
                <a:ea typeface="微软雅黑" panose="020B0503020204020204" pitchFamily="34" charset="-122"/>
                <a:cs typeface="+mn-cs"/>
              </a:rPr>
              <a:t>背景</a:t>
            </a: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1" i="0" u="none" strike="noStrike" kern="1200" cap="none" spc="0" normalizeH="0" baseline="0" noProof="0" dirty="0">
              <a:ln>
                <a:noFill/>
              </a:ln>
              <a:solidFill>
                <a:srgbClr val="334372"/>
              </a:solidFill>
              <a:effectLst>
                <a:outerShdw blurRad="38100" dist="25400" dir="5400000" algn="ctr" rotWithShape="0">
                  <a:srgbClr val="6E747A">
                    <a:alpha val="43000"/>
                  </a:srgbClr>
                </a:outerShdw>
              </a:effectLst>
              <a:uLnTx/>
              <a:uFillTx/>
              <a:latin typeface="Arial" panose="020B0604020202020204"/>
              <a:ea typeface="微软雅黑" panose="020B0503020204020204" pitchFamily="34" charset="-122"/>
              <a:cs typeface="+mn-cs"/>
            </a:endParaRPr>
          </a:p>
          <a:p>
            <a:pPr marL="0" marR="0" algn="just">
              <a:spcBef>
                <a:spcPts val="0"/>
              </a:spcBef>
              <a:spcAft>
                <a:spcPts val="0"/>
              </a:spcAft>
            </a:pPr>
            <a:r>
              <a:rPr lang="en-US" altLang="zh-CN" sz="2000" kern="100" dirty="0">
                <a:effectLst/>
                <a:latin typeface="Calibri" panose="020F0502020204030204" pitchFamily="34" charset="0"/>
                <a:ea typeface="宋体" panose="02010600030101010101" pitchFamily="2" charset="-122"/>
                <a:cs typeface="Times New Roman" panose="02020603050405020304" pitchFamily="18" charset="0"/>
              </a:rPr>
              <a:t>    </a:t>
            </a:r>
            <a:r>
              <a:rPr lang="zh-CN" sz="2000" kern="100" dirty="0">
                <a:effectLst/>
                <a:latin typeface="+mn-ea"/>
                <a:cs typeface="Times New Roman" panose="02020603050405020304" pitchFamily="18" charset="0"/>
              </a:rPr>
              <a:t>项目名称：</a:t>
            </a:r>
            <a:r>
              <a:rPr lang="zh-CN" altLang="en-US" sz="2000" kern="100" dirty="0" err="1">
                <a:effectLst/>
                <a:latin typeface="+mn-ea"/>
                <a:cs typeface="Times New Roman" panose="02020603050405020304" pitchFamily="18" charset="0"/>
              </a:rPr>
              <a:t>最美证件照平台</a:t>
            </a:r>
            <a:endParaRPr lang="en-US" altLang="zh-CN" sz="2000" kern="100" dirty="0">
              <a:effectLst/>
              <a:latin typeface="+mn-ea"/>
              <a:cs typeface="Times New Roman" panose="02020603050405020304" pitchFamily="18" charset="0"/>
            </a:endParaRPr>
          </a:p>
          <a:p>
            <a:pPr marL="0" marR="0" algn="just">
              <a:spcBef>
                <a:spcPts val="0"/>
              </a:spcBef>
              <a:spcAft>
                <a:spcPts val="0"/>
              </a:spcAft>
            </a:pPr>
            <a:endParaRPr lang="en-US" sz="2000" kern="100" dirty="0">
              <a:effectLst/>
              <a:latin typeface="+mn-ea"/>
              <a:cs typeface="Times New Roman" panose="02020603050405020304" pitchFamily="18" charset="0"/>
            </a:endParaRPr>
          </a:p>
          <a:p>
            <a:pPr marL="0" marR="0" algn="just">
              <a:spcBef>
                <a:spcPts val="0"/>
              </a:spcBef>
              <a:spcAft>
                <a:spcPts val="0"/>
              </a:spcAft>
            </a:pPr>
            <a:r>
              <a:rPr lang="en-US" sz="2000" kern="100" dirty="0">
                <a:effectLst/>
                <a:latin typeface="+mn-ea"/>
                <a:cs typeface="Times New Roman" panose="02020603050405020304" pitchFamily="18" charset="0"/>
              </a:rPr>
              <a:t>   </a:t>
            </a:r>
            <a:r>
              <a:rPr lang="zh-CN" sz="2000" kern="100" dirty="0">
                <a:effectLst/>
                <a:latin typeface="+mn-ea"/>
                <a:cs typeface="Times New Roman" panose="02020603050405020304" pitchFamily="18" charset="0"/>
              </a:rPr>
              <a:t>项目类型：在线图片处理项目</a:t>
            </a:r>
            <a:endParaRPr lang="en-US" altLang="zh-CN" sz="2000" kern="100" dirty="0">
              <a:effectLst/>
              <a:latin typeface="+mn-ea"/>
              <a:cs typeface="Times New Roman" panose="02020603050405020304" pitchFamily="18" charset="0"/>
            </a:endParaRPr>
          </a:p>
          <a:p>
            <a:pPr marL="0" marR="0" algn="just">
              <a:spcBef>
                <a:spcPts val="0"/>
              </a:spcBef>
              <a:spcAft>
                <a:spcPts val="0"/>
              </a:spcAft>
            </a:pPr>
            <a:endParaRPr lang="en-US" sz="2000" kern="100" dirty="0">
              <a:effectLst/>
              <a:latin typeface="+mn-ea"/>
              <a:cs typeface="Times New Roman" panose="02020603050405020304" pitchFamily="18" charset="0"/>
            </a:endParaRPr>
          </a:p>
          <a:p>
            <a:pPr marL="0" marR="0" algn="just">
              <a:spcBef>
                <a:spcPts val="0"/>
              </a:spcBef>
              <a:spcAft>
                <a:spcPts val="0"/>
              </a:spcAft>
            </a:pPr>
            <a:r>
              <a:rPr lang="en-US" sz="2000" kern="100" dirty="0">
                <a:effectLst/>
                <a:latin typeface="+mn-ea"/>
                <a:cs typeface="Times New Roman" panose="02020603050405020304" pitchFamily="18" charset="0"/>
              </a:rPr>
              <a:t>   </a:t>
            </a:r>
            <a:r>
              <a:rPr lang="zh-CN" sz="2000" kern="100" dirty="0">
                <a:effectLst/>
                <a:latin typeface="+mn-ea"/>
                <a:cs typeface="Times New Roman" panose="02020603050405020304" pitchFamily="18" charset="0"/>
              </a:rPr>
              <a:t>项目提出：第一组</a:t>
            </a:r>
            <a:endParaRPr lang="en-US" altLang="zh-CN" sz="2000" kern="100" dirty="0">
              <a:effectLst/>
              <a:latin typeface="+mn-ea"/>
              <a:cs typeface="Times New Roman" panose="02020603050405020304" pitchFamily="18" charset="0"/>
            </a:endParaRPr>
          </a:p>
          <a:p>
            <a:pPr marL="0" marR="0" algn="just">
              <a:spcBef>
                <a:spcPts val="0"/>
              </a:spcBef>
              <a:spcAft>
                <a:spcPts val="0"/>
              </a:spcAft>
            </a:pPr>
            <a:endParaRPr lang="en-US" sz="2000" kern="100" dirty="0">
              <a:effectLst/>
              <a:latin typeface="+mn-ea"/>
              <a:cs typeface="Times New Roman" panose="02020603050405020304" pitchFamily="18" charset="0"/>
            </a:endParaRPr>
          </a:p>
          <a:p>
            <a:pPr marL="0" marR="0" algn="just">
              <a:spcBef>
                <a:spcPts val="0"/>
              </a:spcBef>
              <a:spcAft>
                <a:spcPts val="0"/>
              </a:spcAft>
            </a:pPr>
            <a:r>
              <a:rPr lang="en-US" sz="2000" kern="100" dirty="0">
                <a:effectLst/>
                <a:latin typeface="+mn-ea"/>
                <a:cs typeface="Times New Roman" panose="02020603050405020304" pitchFamily="18" charset="0"/>
              </a:rPr>
              <a:t>   </a:t>
            </a:r>
            <a:r>
              <a:rPr lang="zh-CN" sz="2000" kern="100" dirty="0">
                <a:effectLst/>
                <a:latin typeface="+mn-ea"/>
                <a:cs typeface="Times New Roman" panose="02020603050405020304" pitchFamily="18" charset="0"/>
              </a:rPr>
              <a:t>项目承担：第一组</a:t>
            </a:r>
            <a:endParaRPr lang="en-US" altLang="zh-CN" sz="2000" kern="100" dirty="0">
              <a:effectLst/>
              <a:latin typeface="+mn-ea"/>
              <a:cs typeface="Times New Roman" panose="02020603050405020304" pitchFamily="18" charset="0"/>
            </a:endParaRPr>
          </a:p>
          <a:p>
            <a:pPr marL="0" marR="0" algn="just">
              <a:spcBef>
                <a:spcPts val="0"/>
              </a:spcBef>
              <a:spcAft>
                <a:spcPts val="0"/>
              </a:spcAft>
            </a:pPr>
            <a:endParaRPr lang="en-US" sz="2000" kern="100" dirty="0">
              <a:effectLst/>
              <a:latin typeface="+mn-ea"/>
              <a:cs typeface="Times New Roman" panose="02020603050405020304" pitchFamily="18" charset="0"/>
            </a:endParaRPr>
          </a:p>
          <a:p>
            <a:pPr marL="0" marR="0" algn="just">
              <a:spcBef>
                <a:spcPts val="0"/>
              </a:spcBef>
              <a:spcAft>
                <a:spcPts val="0"/>
              </a:spcAft>
            </a:pPr>
            <a:r>
              <a:rPr lang="en-US" sz="2000" kern="100" dirty="0">
                <a:effectLst/>
                <a:latin typeface="+mn-ea"/>
                <a:cs typeface="Times New Roman" panose="02020603050405020304" pitchFamily="18" charset="0"/>
              </a:rPr>
              <a:t>   </a:t>
            </a:r>
            <a:r>
              <a:rPr lang="zh-CN" sz="2000" kern="100" dirty="0">
                <a:effectLst/>
                <a:latin typeface="+mn-ea"/>
                <a:cs typeface="Times New Roman" panose="02020603050405020304" pitchFamily="18" charset="0"/>
              </a:rPr>
              <a:t>最终用户：有快速处理照片需求的用户</a:t>
            </a:r>
            <a:endParaRPr lang="en-US" sz="2000" kern="100" dirty="0">
              <a:effectLst/>
              <a:latin typeface="+mn-ea"/>
              <a:cs typeface="Times New Roman" panose="02020603050405020304" pitchFamily="18" charset="0"/>
            </a:endParaRPr>
          </a:p>
          <a:p>
            <a:pPr marL="0" marR="0" algn="just">
              <a:spcBef>
                <a:spcPts val="0"/>
              </a:spcBef>
              <a:spcAft>
                <a:spcPts val="0"/>
              </a:spcAft>
            </a:pPr>
            <a:endParaRPr lang="en-US" sz="2000" kern="100" dirty="0">
              <a:effectLst/>
              <a:latin typeface="+mn-ea"/>
              <a:cs typeface="Times New Roman" panose="02020603050405020304" pitchFamily="18" charset="0"/>
            </a:endParaRPr>
          </a:p>
          <a:p>
            <a:pPr marL="0" marR="0" algn="just">
              <a:spcBef>
                <a:spcPts val="0"/>
              </a:spcBef>
              <a:spcAft>
                <a:spcPts val="0"/>
              </a:spcAft>
            </a:pPr>
            <a:r>
              <a:rPr lang="en-US" sz="2000" kern="100" dirty="0">
                <a:effectLst/>
                <a:latin typeface="+mn-ea"/>
                <a:cs typeface="Times New Roman" panose="02020603050405020304" pitchFamily="18" charset="0"/>
              </a:rPr>
              <a:t>   </a:t>
            </a:r>
            <a:r>
              <a:rPr lang="zh-CN" sz="2000" kern="100" dirty="0">
                <a:effectLst/>
                <a:latin typeface="+mn-ea"/>
                <a:cs typeface="Times New Roman" panose="02020603050405020304" pitchFamily="18" charset="0"/>
              </a:rPr>
              <a:t>应用场景：网页实现快速证件照</a:t>
            </a:r>
            <a:r>
              <a:rPr lang="en-US" altLang="zh-CN" sz="2000" kern="100" dirty="0">
                <a:effectLst/>
                <a:latin typeface="+mn-ea"/>
                <a:cs typeface="Times New Roman" panose="02020603050405020304" pitchFamily="18" charset="0"/>
              </a:rPr>
              <a:t>/</a:t>
            </a:r>
            <a:r>
              <a:rPr lang="zh-CN" altLang="en-US" sz="2000" kern="100" dirty="0">
                <a:effectLst/>
                <a:latin typeface="+mn-ea"/>
                <a:cs typeface="Times New Roman" panose="02020603050405020304" pitchFamily="18" charset="0"/>
              </a:rPr>
              <a:t>特色照片制作</a:t>
            </a:r>
            <a:endParaRPr lang="en-US" altLang="zh-CN" sz="2000" kern="100" dirty="0">
              <a:effectLst/>
              <a:latin typeface="+mn-ea"/>
              <a:cs typeface="Times New Roman" panose="02020603050405020304" pitchFamily="18" charset="0"/>
            </a:endParaRPr>
          </a:p>
          <a:p>
            <a:pPr marL="0" marR="0" algn="just">
              <a:spcBef>
                <a:spcPts val="0"/>
              </a:spcBef>
              <a:spcAft>
                <a:spcPts val="0"/>
              </a:spcAft>
            </a:pPr>
            <a:endParaRPr lang="en-US" sz="2000" kern="100" dirty="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4" name="文本框 3">
            <a:extLst>
              <a:ext uri="{FF2B5EF4-FFF2-40B4-BE49-F238E27FC236}">
                <a16:creationId xmlns:a16="http://schemas.microsoft.com/office/drawing/2014/main" id="{C2754C66-90FB-4CB1-8C41-8858DAD33DAB}"/>
              </a:ext>
            </a:extLst>
          </p:cNvPr>
          <p:cNvSpPr txBox="1"/>
          <p:nvPr/>
        </p:nvSpPr>
        <p:spPr>
          <a:xfrm>
            <a:off x="4913816" y="1590273"/>
            <a:ext cx="7178281" cy="1106805"/>
          </a:xfrm>
          <a:prstGeom prst="rect">
            <a:avLst/>
          </a:prstGeom>
          <a:noFill/>
        </p:spPr>
        <p:txBody>
          <a:bodyPr wrap="square" rtlCol="0">
            <a:spAutoFit/>
          </a:bodyPr>
          <a:lstStyle/>
          <a:p>
            <a:r>
              <a:rPr lang="zh-CN" altLang="en-US" sz="2400" b="1" dirty="0">
                <a:solidFill>
                  <a:schemeClr val="accent1"/>
                </a:solidFill>
                <a:effectLst>
                  <a:outerShdw blurRad="38100" dist="25400" dir="5400000" algn="ctr" rotWithShape="0">
                    <a:srgbClr val="6E747A">
                      <a:alpha val="43000"/>
                    </a:srgbClr>
                  </a:outerShdw>
                </a:effectLst>
              </a:rPr>
              <a:t>目标读者</a:t>
            </a:r>
          </a:p>
          <a:p>
            <a:endParaRPr lang="zh-CN" altLang="en-US" sz="2400" b="1" dirty="0">
              <a:solidFill>
                <a:schemeClr val="accent1"/>
              </a:solidFill>
              <a:effectLst>
                <a:outerShdw blurRad="38100" dist="25400" dir="5400000" algn="ctr" rotWithShape="0">
                  <a:srgbClr val="6E747A">
                    <a:alpha val="43000"/>
                  </a:srgbClr>
                </a:outerShdw>
              </a:effectLst>
            </a:endParaRPr>
          </a:p>
          <a:p>
            <a:r>
              <a:rPr lang="zh-CN" altLang="en-US" dirty="0"/>
              <a:t>此文档的目标读者是开发团队、测试团队、管理人员、客户和用户等。</a:t>
            </a:r>
          </a:p>
        </p:txBody>
      </p:sp>
    </p:spTree>
    <p:custDataLst>
      <p:tags r:id="rId1"/>
    </p:custData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íŝḷiḑ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sz="4000" dirty="0">
                <a:solidFill>
                  <a:schemeClr val="accent5"/>
                </a:solidFill>
                <a:effectLst>
                  <a:outerShdw blurRad="38100" dist="25400" dir="5400000" algn="ctr" rotWithShape="0">
                    <a:srgbClr val="6E747A">
                      <a:alpha val="43000"/>
                    </a:srgbClr>
                  </a:outerShdw>
                </a:effectLst>
              </a:rPr>
              <a:t>系统界面</a:t>
            </a:r>
            <a:r>
              <a:rPr lang="zh-CN" altLang="en-US" sz="4000" dirty="0">
                <a:solidFill>
                  <a:schemeClr val="accent1"/>
                </a:solidFill>
                <a:effectLst>
                  <a:outerShdw blurRad="38100" dist="25400" dir="5400000" algn="ctr" rotWithShape="0">
                    <a:srgbClr val="6E747A">
                      <a:alpha val="43000"/>
                    </a:srgbClr>
                  </a:outerShdw>
                </a:effectLst>
              </a:rPr>
              <a:t>详细设计</a:t>
            </a:r>
          </a:p>
        </p:txBody>
      </p:sp>
      <p:sp>
        <p:nvSpPr>
          <p:cNvPr id="4" name="文本框 3"/>
          <p:cNvSpPr txBox="1"/>
          <p:nvPr/>
        </p:nvSpPr>
        <p:spPr>
          <a:xfrm>
            <a:off x="686435" y="1295400"/>
            <a:ext cx="9460865" cy="460375"/>
          </a:xfrm>
          <a:prstGeom prst="rect">
            <a:avLst/>
          </a:prstGeom>
          <a:noFill/>
        </p:spPr>
        <p:txBody>
          <a:bodyPr wrap="square" rtlCol="0">
            <a:spAutoFit/>
          </a:bodyPr>
          <a:lstStyle/>
          <a:p>
            <a:r>
              <a:rPr lang="zh-CN" altLang="en-US" sz="2400" b="1" dirty="0">
                <a:solidFill>
                  <a:schemeClr val="accent1"/>
                </a:solidFill>
                <a:effectLst>
                  <a:outerShdw blurRad="38100" dist="25400" dir="5400000" algn="ctr" rotWithShape="0">
                    <a:srgbClr val="6E747A">
                      <a:alpha val="43000"/>
                    </a:srgbClr>
                  </a:outerShdw>
                </a:effectLst>
              </a:rPr>
              <a:t>制作个性照片页面</a:t>
            </a:r>
          </a:p>
        </p:txBody>
      </p:sp>
      <p:pic>
        <p:nvPicPr>
          <p:cNvPr id="2" name="图片 1"/>
          <p:cNvPicPr>
            <a:picLocks noChangeAspect="1"/>
          </p:cNvPicPr>
          <p:nvPr/>
        </p:nvPicPr>
        <p:blipFill>
          <a:blip r:embed="rId4"/>
          <a:stretch>
            <a:fillRect/>
          </a:stretch>
        </p:blipFill>
        <p:spPr>
          <a:xfrm>
            <a:off x="73543" y="3272773"/>
            <a:ext cx="5792470" cy="3439160"/>
          </a:xfrm>
          <a:prstGeom prst="rect">
            <a:avLst/>
          </a:prstGeom>
        </p:spPr>
      </p:pic>
      <p:pic>
        <p:nvPicPr>
          <p:cNvPr id="5" name="图片 4"/>
          <p:cNvPicPr>
            <a:picLocks noChangeAspect="1"/>
          </p:cNvPicPr>
          <p:nvPr/>
        </p:nvPicPr>
        <p:blipFill>
          <a:blip r:embed="rId5"/>
          <a:stretch>
            <a:fillRect/>
          </a:stretch>
        </p:blipFill>
        <p:spPr>
          <a:xfrm>
            <a:off x="5536565" y="1028700"/>
            <a:ext cx="6655435" cy="3438525"/>
          </a:xfrm>
          <a:prstGeom prst="rect">
            <a:avLst/>
          </a:prstGeom>
        </p:spPr>
      </p:pic>
    </p:spTree>
    <p:custDataLst>
      <p:tags r:id="rId1"/>
    </p:custData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íŝḷiḑ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sz="4000" dirty="0">
                <a:solidFill>
                  <a:schemeClr val="accent5"/>
                </a:solidFill>
                <a:effectLst>
                  <a:outerShdw blurRad="38100" dist="25400" dir="5400000" algn="ctr" rotWithShape="0">
                    <a:srgbClr val="6E747A">
                      <a:alpha val="43000"/>
                    </a:srgbClr>
                  </a:outerShdw>
                </a:effectLst>
              </a:rPr>
              <a:t>系统界面</a:t>
            </a:r>
            <a:r>
              <a:rPr lang="zh-CN" altLang="en-US" sz="4000" dirty="0">
                <a:solidFill>
                  <a:schemeClr val="accent1"/>
                </a:solidFill>
                <a:effectLst>
                  <a:outerShdw blurRad="38100" dist="25400" dir="5400000" algn="ctr" rotWithShape="0">
                    <a:srgbClr val="6E747A">
                      <a:alpha val="43000"/>
                    </a:srgbClr>
                  </a:outerShdw>
                </a:effectLst>
              </a:rPr>
              <a:t>详细设计</a:t>
            </a:r>
          </a:p>
        </p:txBody>
      </p:sp>
      <p:sp>
        <p:nvSpPr>
          <p:cNvPr id="4" name="文本框 3"/>
          <p:cNvSpPr txBox="1"/>
          <p:nvPr/>
        </p:nvSpPr>
        <p:spPr>
          <a:xfrm>
            <a:off x="669925" y="1342390"/>
            <a:ext cx="9460865" cy="460375"/>
          </a:xfrm>
          <a:prstGeom prst="rect">
            <a:avLst/>
          </a:prstGeom>
          <a:noFill/>
        </p:spPr>
        <p:txBody>
          <a:bodyPr wrap="square" rtlCol="0">
            <a:spAutoFit/>
          </a:bodyPr>
          <a:lstStyle/>
          <a:p>
            <a:r>
              <a:rPr lang="zh-CN" altLang="en-US" sz="2400" b="1" dirty="0">
                <a:solidFill>
                  <a:schemeClr val="accent1"/>
                </a:solidFill>
                <a:effectLst>
                  <a:outerShdw blurRad="38100" dist="25400" dir="5400000" algn="ctr" rotWithShape="0">
                    <a:srgbClr val="6E747A">
                      <a:alpha val="43000"/>
                    </a:srgbClr>
                  </a:outerShdw>
                </a:effectLst>
              </a:rPr>
              <a:t>个人信息界面</a:t>
            </a:r>
          </a:p>
        </p:txBody>
      </p:sp>
      <p:pic>
        <p:nvPicPr>
          <p:cNvPr id="2" name="图片 1"/>
          <p:cNvPicPr>
            <a:picLocks noChangeAspect="1"/>
          </p:cNvPicPr>
          <p:nvPr/>
        </p:nvPicPr>
        <p:blipFill>
          <a:blip r:embed="rId4"/>
          <a:stretch>
            <a:fillRect/>
          </a:stretch>
        </p:blipFill>
        <p:spPr>
          <a:xfrm>
            <a:off x="3649980" y="1205229"/>
            <a:ext cx="6202680" cy="2708897"/>
          </a:xfrm>
          <a:prstGeom prst="rect">
            <a:avLst/>
          </a:prstGeom>
        </p:spPr>
      </p:pic>
      <p:pic>
        <p:nvPicPr>
          <p:cNvPr id="6" name="图片 5"/>
          <p:cNvPicPr>
            <a:picLocks noChangeAspect="1"/>
          </p:cNvPicPr>
          <p:nvPr/>
        </p:nvPicPr>
        <p:blipFill>
          <a:blip r:embed="rId5"/>
          <a:stretch>
            <a:fillRect/>
          </a:stretch>
        </p:blipFill>
        <p:spPr>
          <a:xfrm>
            <a:off x="3649980" y="3914126"/>
            <a:ext cx="6240780" cy="2198796"/>
          </a:xfrm>
          <a:prstGeom prst="rect">
            <a:avLst/>
          </a:prstGeom>
        </p:spPr>
      </p:pic>
    </p:spTree>
    <p:custDataLst>
      <p:tags r:id="rId1"/>
    </p:custData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íŝḷiḑ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sz="4000" dirty="0">
                <a:solidFill>
                  <a:schemeClr val="accent5"/>
                </a:solidFill>
                <a:effectLst>
                  <a:outerShdw blurRad="38100" dist="25400" dir="5400000" algn="ctr" rotWithShape="0">
                    <a:srgbClr val="6E747A">
                      <a:alpha val="43000"/>
                    </a:srgbClr>
                  </a:outerShdw>
                </a:effectLst>
              </a:rPr>
              <a:t>系统</a:t>
            </a:r>
            <a:r>
              <a:rPr lang="zh-CN" altLang="en-US" sz="4000" dirty="0">
                <a:solidFill>
                  <a:schemeClr val="accent1"/>
                </a:solidFill>
                <a:effectLst>
                  <a:outerShdw blurRad="38100" dist="25400" dir="5400000" algn="ctr" rotWithShape="0">
                    <a:srgbClr val="6E747A">
                      <a:alpha val="43000"/>
                    </a:srgbClr>
                  </a:outerShdw>
                </a:effectLst>
              </a:rPr>
              <a:t>出错</a:t>
            </a:r>
            <a:r>
              <a:rPr lang="zh-CN" altLang="en-US" sz="4000" dirty="0">
                <a:solidFill>
                  <a:schemeClr val="accent5"/>
                </a:solidFill>
                <a:effectLst>
                  <a:outerShdw blurRad="38100" dist="25400" dir="5400000" algn="ctr" rotWithShape="0">
                    <a:srgbClr val="6E747A">
                      <a:alpha val="43000"/>
                    </a:srgbClr>
                  </a:outerShdw>
                </a:effectLst>
              </a:rPr>
              <a:t>处理</a:t>
            </a:r>
            <a:r>
              <a:rPr lang="zh-CN" altLang="en-US" sz="4000" dirty="0">
                <a:solidFill>
                  <a:schemeClr val="accent1"/>
                </a:solidFill>
                <a:effectLst>
                  <a:outerShdw blurRad="38100" dist="25400" dir="5400000" algn="ctr" rotWithShape="0">
                    <a:srgbClr val="6E747A">
                      <a:alpha val="43000"/>
                    </a:srgbClr>
                  </a:outerShdw>
                </a:effectLst>
              </a:rPr>
              <a:t>设计</a:t>
            </a:r>
          </a:p>
        </p:txBody>
      </p:sp>
      <p:sp>
        <p:nvSpPr>
          <p:cNvPr id="28" name="文本框 27"/>
          <p:cNvSpPr txBox="1"/>
          <p:nvPr/>
        </p:nvSpPr>
        <p:spPr>
          <a:xfrm>
            <a:off x="6096000" y="-2329816"/>
            <a:ext cx="5080000" cy="252730"/>
          </a:xfrm>
          <a:prstGeom prst="rect">
            <a:avLst/>
          </a:prstGeom>
          <a:noFill/>
          <a:ln w="9525">
            <a:noFill/>
          </a:ln>
        </p:spPr>
        <p:txBody>
          <a:bodyPr>
            <a:spAutoFit/>
          </a:bodyPr>
          <a:lstStyle/>
          <a:p>
            <a:pPr indent="0"/>
            <a:r>
              <a:rPr lang="en-US" sz="1050" b="0">
                <a:latin typeface="等线" panose="02010600030101010101" charset="-122"/>
                <a:cs typeface="Times New Roman" panose="02020603050405020304" pitchFamily="18" charset="0"/>
              </a:rPr>
              <a:t> </a:t>
            </a:r>
            <a:endParaRPr lang="zh-CN" altLang="en-US"/>
          </a:p>
        </p:txBody>
      </p:sp>
      <p:sp>
        <p:nvSpPr>
          <p:cNvPr id="30" name="文本框 29"/>
          <p:cNvSpPr txBox="1"/>
          <p:nvPr/>
        </p:nvSpPr>
        <p:spPr>
          <a:xfrm>
            <a:off x="6096000" y="7295514"/>
            <a:ext cx="5080000" cy="414020"/>
          </a:xfrm>
          <a:prstGeom prst="rect">
            <a:avLst/>
          </a:prstGeom>
          <a:noFill/>
          <a:ln w="9525">
            <a:noFill/>
          </a:ln>
        </p:spPr>
        <p:txBody>
          <a:bodyPr>
            <a:spAutoFit/>
          </a:bodyPr>
          <a:lstStyle/>
          <a:p>
            <a:pPr indent="0"/>
            <a:endParaRPr lang="en-US" sz="1050" b="0">
              <a:latin typeface="等线" panose="02010600030101010101" charset="-122"/>
              <a:cs typeface="Times New Roman" panose="02020603050405020304" pitchFamily="18" charset="0"/>
            </a:endParaRPr>
          </a:p>
          <a:p>
            <a:pPr indent="0"/>
            <a:r>
              <a:rPr lang="en-US" sz="1050" b="0">
                <a:latin typeface="等线" panose="02010600030101010101" charset="-122"/>
                <a:cs typeface="Times New Roman" panose="02020603050405020304" pitchFamily="18" charset="0"/>
              </a:rPr>
              <a:t> </a:t>
            </a:r>
            <a:endParaRPr lang="zh-CN" altLang="en-US"/>
          </a:p>
        </p:txBody>
      </p:sp>
      <p:graphicFrame>
        <p:nvGraphicFramePr>
          <p:cNvPr id="5" name="表格 4"/>
          <p:cNvGraphicFramePr/>
          <p:nvPr>
            <p:custDataLst>
              <p:tags r:id="rId2"/>
            </p:custDataLst>
          </p:nvPr>
        </p:nvGraphicFramePr>
        <p:xfrm>
          <a:off x="662940" y="1216660"/>
          <a:ext cx="10831195" cy="5353050"/>
        </p:xfrm>
        <a:graphic>
          <a:graphicData uri="http://schemas.openxmlformats.org/drawingml/2006/table">
            <a:tbl>
              <a:tblPr firstRow="1" bandRow="1">
                <a:tableStyleId>{5940675A-B579-460E-94D1-54222C63F5DA}</a:tableStyleId>
              </a:tblPr>
              <a:tblGrid>
                <a:gridCol w="2707005">
                  <a:extLst>
                    <a:ext uri="{9D8B030D-6E8A-4147-A177-3AD203B41FA5}">
                      <a16:colId xmlns:a16="http://schemas.microsoft.com/office/drawing/2014/main" val="20000"/>
                    </a:ext>
                  </a:extLst>
                </a:gridCol>
                <a:gridCol w="2707005">
                  <a:extLst>
                    <a:ext uri="{9D8B030D-6E8A-4147-A177-3AD203B41FA5}">
                      <a16:colId xmlns:a16="http://schemas.microsoft.com/office/drawing/2014/main" val="20001"/>
                    </a:ext>
                  </a:extLst>
                </a:gridCol>
                <a:gridCol w="2706370">
                  <a:extLst>
                    <a:ext uri="{9D8B030D-6E8A-4147-A177-3AD203B41FA5}">
                      <a16:colId xmlns:a16="http://schemas.microsoft.com/office/drawing/2014/main" val="20002"/>
                    </a:ext>
                  </a:extLst>
                </a:gridCol>
                <a:gridCol w="2710815">
                  <a:extLst>
                    <a:ext uri="{9D8B030D-6E8A-4147-A177-3AD203B41FA5}">
                      <a16:colId xmlns:a16="http://schemas.microsoft.com/office/drawing/2014/main" val="20003"/>
                    </a:ext>
                  </a:extLst>
                </a:gridCol>
              </a:tblGrid>
              <a:tr h="487680">
                <a:tc>
                  <a:txBody>
                    <a:bodyPr/>
                    <a:lstStyle/>
                    <a:p>
                      <a:pPr indent="0" algn="ctr">
                        <a:buNone/>
                      </a:pPr>
                      <a:r>
                        <a:rPr lang="en-US" sz="1000" b="1">
                          <a:solidFill>
                            <a:srgbClr val="3D557F"/>
                          </a:solidFill>
                          <a:latin typeface="宋体" panose="02010600030101010101" pitchFamily="2" charset="-122"/>
                          <a:ea typeface="宋体" panose="02010600030101010101" pitchFamily="2" charset="-122"/>
                          <a:cs typeface="宋体" panose="02010600030101010101" pitchFamily="2" charset="-122"/>
                        </a:rPr>
                        <a:t>错误</a:t>
                      </a:r>
                      <a:endParaRPr lang="en-US" altLang="en-US" sz="1000" b="1">
                        <a:solidFill>
                          <a:srgbClr val="3D557F"/>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a:noFill/>
                    </a:lnL>
                    <a:lnR>
                      <a:noFill/>
                    </a:lnR>
                    <a:lnT w="19050">
                      <a:solidFill>
                        <a:srgbClr val="3D557F"/>
                      </a:solidFill>
                      <a:prstDash val="solid"/>
                    </a:lnT>
                    <a:lnB w="19050">
                      <a:solidFill>
                        <a:srgbClr val="3D557F"/>
                      </a:solidFill>
                      <a:prstDash val="solid"/>
                    </a:lnB>
                    <a:lnTlToBr>
                      <a:noFill/>
                    </a:lnTlToBr>
                    <a:lnBlToTr>
                      <a:noFill/>
                    </a:lnBlToTr>
                    <a:solidFill>
                      <a:srgbClr val="FFFFFF"/>
                    </a:solidFill>
                  </a:tcPr>
                </a:tc>
                <a:tc>
                  <a:txBody>
                    <a:bodyPr/>
                    <a:lstStyle/>
                    <a:p>
                      <a:pPr indent="0" algn="ctr">
                        <a:buNone/>
                      </a:pPr>
                      <a:r>
                        <a:rPr lang="en-US" sz="1000" b="0">
                          <a:solidFill>
                            <a:srgbClr val="3D557F"/>
                          </a:solidFill>
                          <a:latin typeface="宋体" panose="02010600030101010101" pitchFamily="2" charset="-122"/>
                          <a:ea typeface="宋体" panose="02010600030101010101" pitchFamily="2" charset="-122"/>
                          <a:cs typeface="宋体" panose="02010600030101010101" pitchFamily="2" charset="-122"/>
                        </a:rPr>
                        <a:t>输出形式</a:t>
                      </a:r>
                      <a:endParaRPr lang="en-US" altLang="en-US" sz="1000" b="0">
                        <a:solidFill>
                          <a:srgbClr val="3D557F"/>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a:noFill/>
                    </a:lnL>
                    <a:lnR>
                      <a:noFill/>
                    </a:lnR>
                    <a:lnT w="19050">
                      <a:solidFill>
                        <a:srgbClr val="3D557F"/>
                      </a:solidFill>
                      <a:prstDash val="solid"/>
                    </a:lnT>
                    <a:lnB w="19050">
                      <a:solidFill>
                        <a:srgbClr val="3D557F"/>
                      </a:solidFill>
                      <a:prstDash val="solid"/>
                    </a:lnB>
                    <a:lnTlToBr>
                      <a:noFill/>
                    </a:lnTlToBr>
                    <a:lnBlToTr>
                      <a:noFill/>
                    </a:lnBlToTr>
                    <a:solidFill>
                      <a:srgbClr val="FFFFFF"/>
                    </a:solidFill>
                  </a:tcPr>
                </a:tc>
                <a:tc>
                  <a:txBody>
                    <a:bodyPr/>
                    <a:lstStyle/>
                    <a:p>
                      <a:pPr indent="0" algn="ctr">
                        <a:buNone/>
                      </a:pPr>
                      <a:r>
                        <a:rPr lang="en-US" sz="1000" b="0">
                          <a:solidFill>
                            <a:srgbClr val="3D557F"/>
                          </a:solidFill>
                          <a:latin typeface="宋体" panose="02010600030101010101" pitchFamily="2" charset="-122"/>
                          <a:ea typeface="宋体" panose="02010600030101010101" pitchFamily="2" charset="-122"/>
                          <a:cs typeface="宋体" panose="02010600030101010101" pitchFamily="2" charset="-122"/>
                        </a:rPr>
                        <a:t>描述</a:t>
                      </a:r>
                      <a:endParaRPr lang="en-US" altLang="en-US" sz="1000" b="0">
                        <a:solidFill>
                          <a:srgbClr val="3D557F"/>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a:noFill/>
                    </a:lnL>
                    <a:lnR>
                      <a:noFill/>
                    </a:lnR>
                    <a:lnT w="19050">
                      <a:solidFill>
                        <a:srgbClr val="3D557F"/>
                      </a:solidFill>
                      <a:prstDash val="solid"/>
                    </a:lnT>
                    <a:lnB w="19050">
                      <a:solidFill>
                        <a:srgbClr val="3D557F"/>
                      </a:solidFill>
                      <a:prstDash val="solid"/>
                    </a:lnB>
                    <a:lnTlToBr>
                      <a:noFill/>
                    </a:lnTlToBr>
                    <a:lnBlToTr>
                      <a:noFill/>
                    </a:lnBlToTr>
                    <a:solidFill>
                      <a:srgbClr val="FFFFFF"/>
                    </a:solidFill>
                  </a:tcPr>
                </a:tc>
                <a:tc>
                  <a:txBody>
                    <a:bodyPr/>
                    <a:lstStyle/>
                    <a:p>
                      <a:pPr indent="0" algn="ctr">
                        <a:buNone/>
                      </a:pPr>
                      <a:r>
                        <a:rPr lang="en-US" sz="1000" b="0">
                          <a:solidFill>
                            <a:srgbClr val="3D557F"/>
                          </a:solidFill>
                          <a:latin typeface="宋体" panose="02010600030101010101" pitchFamily="2" charset="-122"/>
                          <a:ea typeface="宋体" panose="02010600030101010101" pitchFamily="2" charset="-122"/>
                          <a:cs typeface="宋体" panose="02010600030101010101" pitchFamily="2" charset="-122"/>
                        </a:rPr>
                        <a:t>处理方法</a:t>
                      </a:r>
                      <a:endParaRPr lang="en-US" altLang="en-US" sz="1000" b="0">
                        <a:solidFill>
                          <a:srgbClr val="3D557F"/>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a:noFill/>
                    </a:lnL>
                    <a:lnR>
                      <a:noFill/>
                    </a:lnR>
                    <a:lnT w="19050">
                      <a:solidFill>
                        <a:srgbClr val="3D557F"/>
                      </a:solidFill>
                      <a:prstDash val="solid"/>
                    </a:lnT>
                    <a:lnB w="19050">
                      <a:solidFill>
                        <a:srgbClr val="3D557F"/>
                      </a:solidFill>
                      <a:prstDash val="solid"/>
                    </a:lnB>
                    <a:lnTlToBr>
                      <a:noFill/>
                    </a:lnTlToBr>
                    <a:lnBlToTr>
                      <a:noFill/>
                    </a:lnBlToTr>
                    <a:solidFill>
                      <a:srgbClr val="FFFFFF"/>
                    </a:solidFill>
                  </a:tcPr>
                </a:tc>
                <a:extLst>
                  <a:ext uri="{0D108BD9-81ED-4DB2-BD59-A6C34878D82A}">
                    <a16:rowId xmlns:a16="http://schemas.microsoft.com/office/drawing/2014/main" val="10000"/>
                  </a:ext>
                </a:extLst>
              </a:tr>
              <a:tr h="972820">
                <a:tc>
                  <a:txBody>
                    <a:bodyPr/>
                    <a:lstStyle/>
                    <a:p>
                      <a:pPr indent="0" algn="ctr">
                        <a:buNone/>
                      </a:pPr>
                      <a:r>
                        <a:rPr lang="en-US" sz="1000" b="0">
                          <a:solidFill>
                            <a:srgbClr val="3D557F"/>
                          </a:solidFill>
                          <a:latin typeface="宋体" panose="02010600030101010101" pitchFamily="2" charset="-122"/>
                          <a:ea typeface="宋体" panose="02010600030101010101" pitchFamily="2" charset="-122"/>
                          <a:cs typeface="宋体" panose="02010600030101010101" pitchFamily="2" charset="-122"/>
                        </a:rPr>
                        <a:t>页面请求错误</a:t>
                      </a:r>
                      <a:endParaRPr lang="en-US" altLang="en-US" sz="1000" b="0">
                        <a:solidFill>
                          <a:srgbClr val="3D557F"/>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a:noFill/>
                    </a:lnL>
                    <a:lnR>
                      <a:noFill/>
                    </a:lnR>
                    <a:lnT w="19050">
                      <a:solidFill>
                        <a:srgbClr val="3D557F"/>
                      </a:solidFill>
                      <a:prstDash val="solid"/>
                    </a:lnT>
                    <a:lnB>
                      <a:noFill/>
                    </a:lnB>
                    <a:lnTlToBr>
                      <a:noFill/>
                    </a:lnTlToBr>
                    <a:lnBlToTr>
                      <a:noFill/>
                    </a:lnBlToTr>
                    <a:solidFill>
                      <a:srgbClr val="FFFFFF"/>
                    </a:solidFill>
                  </a:tcPr>
                </a:tc>
                <a:tc>
                  <a:txBody>
                    <a:bodyPr/>
                    <a:lstStyle/>
                    <a:p>
                      <a:pPr indent="0" algn="ctr">
                        <a:buNone/>
                      </a:pPr>
                      <a:r>
                        <a:rPr lang="en-US" sz="1000" b="0">
                          <a:solidFill>
                            <a:srgbClr val="3D557F"/>
                          </a:solidFill>
                          <a:latin typeface="宋体" panose="02010600030101010101" pitchFamily="2" charset="-122"/>
                          <a:ea typeface="宋体" panose="02010600030101010101" pitchFamily="2" charset="-122"/>
                          <a:cs typeface="宋体" panose="02010600030101010101" pitchFamily="2" charset="-122"/>
                        </a:rPr>
                        <a:t>页面形式</a:t>
                      </a:r>
                      <a:endParaRPr lang="en-US" altLang="en-US" sz="1000" b="0">
                        <a:solidFill>
                          <a:srgbClr val="3D557F"/>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a:noFill/>
                    </a:lnL>
                    <a:lnR>
                      <a:noFill/>
                    </a:lnR>
                    <a:lnT w="19050">
                      <a:solidFill>
                        <a:srgbClr val="3D557F"/>
                      </a:solidFill>
                      <a:prstDash val="solid"/>
                    </a:lnT>
                    <a:lnB>
                      <a:noFill/>
                    </a:lnB>
                    <a:lnTlToBr>
                      <a:noFill/>
                    </a:lnTlToBr>
                    <a:lnBlToTr>
                      <a:noFill/>
                    </a:lnBlToTr>
                    <a:solidFill>
                      <a:srgbClr val="FFFFFF"/>
                    </a:solidFill>
                  </a:tcPr>
                </a:tc>
                <a:tc>
                  <a:txBody>
                    <a:bodyPr/>
                    <a:lstStyle/>
                    <a:p>
                      <a:pPr indent="0" algn="ctr">
                        <a:buNone/>
                      </a:pPr>
                      <a:r>
                        <a:rPr lang="en-US" sz="1000" b="0">
                          <a:solidFill>
                            <a:srgbClr val="3D557F"/>
                          </a:solidFill>
                          <a:latin typeface="宋体" panose="02010600030101010101" pitchFamily="2" charset="-122"/>
                          <a:ea typeface="宋体" panose="02010600030101010101" pitchFamily="2" charset="-122"/>
                          <a:cs typeface="宋体" panose="02010600030101010101" pitchFamily="2" charset="-122"/>
                        </a:rPr>
                        <a:t>请求页面时发生错误</a:t>
                      </a:r>
                      <a:endParaRPr lang="en-US" altLang="en-US" sz="1000" b="0">
                        <a:solidFill>
                          <a:srgbClr val="3D557F"/>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a:noFill/>
                    </a:lnL>
                    <a:lnR>
                      <a:noFill/>
                    </a:lnR>
                    <a:lnT w="19050">
                      <a:solidFill>
                        <a:srgbClr val="3D557F"/>
                      </a:solidFill>
                      <a:prstDash val="solid"/>
                    </a:lnT>
                    <a:lnB>
                      <a:noFill/>
                    </a:lnB>
                    <a:lnTlToBr>
                      <a:noFill/>
                    </a:lnTlToBr>
                    <a:lnBlToTr>
                      <a:noFill/>
                    </a:lnBlToTr>
                    <a:solidFill>
                      <a:srgbClr val="FFFFFF"/>
                    </a:solidFill>
                  </a:tcPr>
                </a:tc>
                <a:tc>
                  <a:txBody>
                    <a:bodyPr/>
                    <a:lstStyle/>
                    <a:p>
                      <a:pPr indent="0" algn="ctr">
                        <a:buNone/>
                      </a:pPr>
                      <a:r>
                        <a:rPr lang="en-US" sz="1000" b="0">
                          <a:solidFill>
                            <a:srgbClr val="3D557F"/>
                          </a:solidFill>
                          <a:latin typeface="宋体" panose="02010600030101010101" pitchFamily="2" charset="-122"/>
                          <a:ea typeface="宋体" panose="02010600030101010101" pitchFamily="2" charset="-122"/>
                          <a:cs typeface="宋体" panose="02010600030101010101" pitchFamily="2" charset="-122"/>
                        </a:rPr>
                        <a:t>主要通过刷新页面或重新登录系统来解决问题</a:t>
                      </a:r>
                      <a:endParaRPr lang="en-US" altLang="en-US" sz="1000" b="0">
                        <a:solidFill>
                          <a:srgbClr val="3D557F"/>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a:noFill/>
                    </a:lnL>
                    <a:lnR>
                      <a:noFill/>
                    </a:lnR>
                    <a:lnT w="19050">
                      <a:solidFill>
                        <a:srgbClr val="3D557F"/>
                      </a:solidFill>
                      <a:prstDash val="solid"/>
                    </a:lnT>
                    <a:lnB>
                      <a:noFill/>
                    </a:lnB>
                    <a:lnTlToBr>
                      <a:noFill/>
                    </a:lnTlToBr>
                    <a:lnBlToTr>
                      <a:noFill/>
                    </a:lnBlToTr>
                    <a:solidFill>
                      <a:srgbClr val="FFFFFF"/>
                    </a:solidFill>
                  </a:tcPr>
                </a:tc>
                <a:extLst>
                  <a:ext uri="{0D108BD9-81ED-4DB2-BD59-A6C34878D82A}">
                    <a16:rowId xmlns:a16="http://schemas.microsoft.com/office/drawing/2014/main" val="10001"/>
                  </a:ext>
                </a:extLst>
              </a:tr>
              <a:tr h="972820">
                <a:tc>
                  <a:txBody>
                    <a:bodyPr/>
                    <a:lstStyle/>
                    <a:p>
                      <a:pPr indent="0" algn="ctr">
                        <a:buNone/>
                      </a:pPr>
                      <a:r>
                        <a:rPr lang="en-US" sz="1000" b="1">
                          <a:solidFill>
                            <a:srgbClr val="3D557F"/>
                          </a:solidFill>
                          <a:latin typeface="宋体" panose="02010600030101010101" pitchFamily="2" charset="-122"/>
                          <a:ea typeface="宋体" panose="02010600030101010101" pitchFamily="2" charset="-122"/>
                          <a:cs typeface="宋体" panose="02010600030101010101" pitchFamily="2" charset="-122"/>
                        </a:rPr>
                        <a:t>网络错误</a:t>
                      </a:r>
                      <a:endParaRPr lang="en-US" altLang="en-US" sz="1000" b="1">
                        <a:solidFill>
                          <a:srgbClr val="3D557F"/>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a:noFill/>
                    </a:lnL>
                    <a:lnR>
                      <a:noFill/>
                    </a:lnR>
                    <a:lnT>
                      <a:noFill/>
                    </a:lnT>
                    <a:lnB>
                      <a:noFill/>
                    </a:lnB>
                    <a:lnTlToBr>
                      <a:noFill/>
                    </a:lnTlToBr>
                    <a:lnBlToTr>
                      <a:noFill/>
                    </a:lnBlToTr>
                    <a:solidFill>
                      <a:srgbClr val="D3DBEA"/>
                    </a:solidFill>
                  </a:tcPr>
                </a:tc>
                <a:tc>
                  <a:txBody>
                    <a:bodyPr/>
                    <a:lstStyle/>
                    <a:p>
                      <a:pPr indent="0" algn="ctr">
                        <a:buNone/>
                      </a:pPr>
                      <a:r>
                        <a:rPr lang="en-US" sz="1000" b="0">
                          <a:solidFill>
                            <a:srgbClr val="3D557F"/>
                          </a:solidFill>
                          <a:latin typeface="宋体" panose="02010600030101010101" pitchFamily="2" charset="-122"/>
                          <a:ea typeface="宋体" panose="02010600030101010101" pitchFamily="2" charset="-122"/>
                          <a:cs typeface="宋体" panose="02010600030101010101" pitchFamily="2" charset="-122"/>
                        </a:rPr>
                        <a:t>页面形式、日志形式</a:t>
                      </a:r>
                      <a:endParaRPr lang="en-US" altLang="en-US" sz="1000" b="0">
                        <a:solidFill>
                          <a:srgbClr val="3D557F"/>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a:noFill/>
                    </a:lnL>
                    <a:lnR>
                      <a:noFill/>
                    </a:lnR>
                    <a:lnT>
                      <a:noFill/>
                    </a:lnT>
                    <a:lnB>
                      <a:noFill/>
                    </a:lnB>
                    <a:lnTlToBr>
                      <a:noFill/>
                    </a:lnTlToBr>
                    <a:lnBlToTr>
                      <a:noFill/>
                    </a:lnBlToTr>
                    <a:solidFill>
                      <a:srgbClr val="D3DBEA"/>
                    </a:solidFill>
                  </a:tcPr>
                </a:tc>
                <a:tc>
                  <a:txBody>
                    <a:bodyPr/>
                    <a:lstStyle/>
                    <a:p>
                      <a:pPr indent="0" algn="ctr">
                        <a:buNone/>
                      </a:pPr>
                      <a:r>
                        <a:rPr lang="en-US" sz="1000" b="0">
                          <a:solidFill>
                            <a:srgbClr val="3D557F"/>
                          </a:solidFill>
                          <a:latin typeface="宋体" panose="02010600030101010101" pitchFamily="2" charset="-122"/>
                          <a:ea typeface="宋体" panose="02010600030101010101" pitchFamily="2" charset="-122"/>
                          <a:cs typeface="宋体" panose="02010600030101010101" pitchFamily="2" charset="-122"/>
                        </a:rPr>
                        <a:t>由于网络故障引起的错误</a:t>
                      </a:r>
                      <a:endParaRPr lang="en-US" altLang="en-US" sz="1000" b="0">
                        <a:solidFill>
                          <a:srgbClr val="3D557F"/>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a:noFill/>
                    </a:lnL>
                    <a:lnR>
                      <a:noFill/>
                    </a:lnR>
                    <a:lnT>
                      <a:noFill/>
                    </a:lnT>
                    <a:lnB>
                      <a:noFill/>
                    </a:lnB>
                    <a:lnTlToBr>
                      <a:noFill/>
                    </a:lnTlToBr>
                    <a:lnBlToTr>
                      <a:noFill/>
                    </a:lnBlToTr>
                    <a:solidFill>
                      <a:srgbClr val="D3DBEA"/>
                    </a:solidFill>
                  </a:tcPr>
                </a:tc>
                <a:tc>
                  <a:txBody>
                    <a:bodyPr/>
                    <a:lstStyle/>
                    <a:p>
                      <a:pPr indent="0" algn="ctr">
                        <a:buNone/>
                      </a:pPr>
                      <a:r>
                        <a:rPr lang="en-US" sz="1000" b="0">
                          <a:solidFill>
                            <a:srgbClr val="3D557F"/>
                          </a:solidFill>
                          <a:latin typeface="宋体" panose="02010600030101010101" pitchFamily="2" charset="-122"/>
                          <a:ea typeface="宋体" panose="02010600030101010101" pitchFamily="2" charset="-122"/>
                          <a:cs typeface="宋体" panose="02010600030101010101" pitchFamily="2" charset="-122"/>
                        </a:rPr>
                        <a:t>维护当前系统状态并联系网络管理员进行网络故障排查</a:t>
                      </a:r>
                      <a:endParaRPr lang="en-US" altLang="en-US" sz="1000" b="0">
                        <a:solidFill>
                          <a:srgbClr val="3D557F"/>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a:noFill/>
                    </a:lnL>
                    <a:lnR>
                      <a:noFill/>
                    </a:lnR>
                    <a:lnT>
                      <a:noFill/>
                    </a:lnT>
                    <a:lnB>
                      <a:noFill/>
                    </a:lnB>
                    <a:lnTlToBr>
                      <a:noFill/>
                    </a:lnTlToBr>
                    <a:lnBlToTr>
                      <a:noFill/>
                    </a:lnBlToTr>
                    <a:solidFill>
                      <a:srgbClr val="D3DBEA"/>
                    </a:solidFill>
                  </a:tcPr>
                </a:tc>
                <a:extLst>
                  <a:ext uri="{0D108BD9-81ED-4DB2-BD59-A6C34878D82A}">
                    <a16:rowId xmlns:a16="http://schemas.microsoft.com/office/drawing/2014/main" val="10002"/>
                  </a:ext>
                </a:extLst>
              </a:tr>
              <a:tr h="486410">
                <a:tc>
                  <a:txBody>
                    <a:bodyPr/>
                    <a:lstStyle/>
                    <a:p>
                      <a:pPr indent="0" algn="ctr">
                        <a:buNone/>
                      </a:pPr>
                      <a:r>
                        <a:rPr lang="en-US" sz="1000" b="1">
                          <a:solidFill>
                            <a:srgbClr val="3D557F"/>
                          </a:solidFill>
                          <a:latin typeface="宋体" panose="02010600030101010101" pitchFamily="2" charset="-122"/>
                          <a:ea typeface="宋体" panose="02010600030101010101" pitchFamily="2" charset="-122"/>
                          <a:cs typeface="宋体" panose="02010600030101010101" pitchFamily="2" charset="-122"/>
                        </a:rPr>
                        <a:t>资源加载错误</a:t>
                      </a:r>
                      <a:endParaRPr lang="en-US" altLang="en-US" sz="1000" b="1">
                        <a:solidFill>
                          <a:srgbClr val="3D557F"/>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a:noFill/>
                    </a:lnL>
                    <a:lnR>
                      <a:noFill/>
                    </a:lnR>
                    <a:lnT>
                      <a:noFill/>
                    </a:lnT>
                    <a:lnB>
                      <a:noFill/>
                    </a:lnB>
                    <a:lnTlToBr>
                      <a:noFill/>
                    </a:lnTlToBr>
                    <a:lnBlToTr>
                      <a:noFill/>
                    </a:lnBlToTr>
                    <a:solidFill>
                      <a:srgbClr val="FFFFFF"/>
                    </a:solidFill>
                  </a:tcPr>
                </a:tc>
                <a:tc>
                  <a:txBody>
                    <a:bodyPr/>
                    <a:lstStyle/>
                    <a:p>
                      <a:pPr indent="0" algn="ctr">
                        <a:buNone/>
                      </a:pPr>
                      <a:r>
                        <a:rPr lang="en-US" sz="1000" b="0">
                          <a:solidFill>
                            <a:srgbClr val="3D557F"/>
                          </a:solidFill>
                          <a:latin typeface="宋体" panose="02010600030101010101" pitchFamily="2" charset="-122"/>
                          <a:ea typeface="宋体" panose="02010600030101010101" pitchFamily="2" charset="-122"/>
                          <a:cs typeface="宋体" panose="02010600030101010101" pitchFamily="2" charset="-122"/>
                        </a:rPr>
                        <a:t>页面形式</a:t>
                      </a:r>
                      <a:endParaRPr lang="en-US" altLang="en-US" sz="1000" b="0">
                        <a:solidFill>
                          <a:srgbClr val="3D557F"/>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a:noFill/>
                    </a:lnL>
                    <a:lnR>
                      <a:noFill/>
                    </a:lnR>
                    <a:lnT>
                      <a:noFill/>
                    </a:lnT>
                    <a:lnB>
                      <a:noFill/>
                    </a:lnB>
                    <a:lnTlToBr>
                      <a:noFill/>
                    </a:lnTlToBr>
                    <a:lnBlToTr>
                      <a:noFill/>
                    </a:lnBlToTr>
                    <a:solidFill>
                      <a:srgbClr val="FFFFFF"/>
                    </a:solidFill>
                  </a:tcPr>
                </a:tc>
                <a:tc>
                  <a:txBody>
                    <a:bodyPr/>
                    <a:lstStyle/>
                    <a:p>
                      <a:pPr indent="0" algn="ctr">
                        <a:buNone/>
                      </a:pPr>
                      <a:r>
                        <a:rPr lang="en-US" sz="1000" b="0">
                          <a:solidFill>
                            <a:srgbClr val="3D557F"/>
                          </a:solidFill>
                          <a:latin typeface="宋体" panose="02010600030101010101" pitchFamily="2" charset="-122"/>
                          <a:ea typeface="宋体" panose="02010600030101010101" pitchFamily="2" charset="-122"/>
                          <a:cs typeface="宋体" panose="02010600030101010101" pitchFamily="2" charset="-122"/>
                        </a:rPr>
                        <a:t>请求加载不存在或已损坏的资源</a:t>
                      </a:r>
                      <a:endParaRPr lang="en-US" altLang="en-US" sz="1000" b="0">
                        <a:solidFill>
                          <a:srgbClr val="3D557F"/>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a:noFill/>
                    </a:lnL>
                    <a:lnR>
                      <a:noFill/>
                    </a:lnR>
                    <a:lnT>
                      <a:noFill/>
                    </a:lnT>
                    <a:lnB>
                      <a:noFill/>
                    </a:lnB>
                    <a:lnTlToBr>
                      <a:noFill/>
                    </a:lnTlToBr>
                    <a:lnBlToTr>
                      <a:noFill/>
                    </a:lnBlToTr>
                    <a:solidFill>
                      <a:srgbClr val="FFFFFF"/>
                    </a:solidFill>
                  </a:tcPr>
                </a:tc>
                <a:tc>
                  <a:txBody>
                    <a:bodyPr/>
                    <a:lstStyle/>
                    <a:p>
                      <a:pPr indent="0" algn="ctr">
                        <a:buNone/>
                      </a:pPr>
                      <a:r>
                        <a:rPr lang="en-US" sz="1000" b="0">
                          <a:solidFill>
                            <a:srgbClr val="3D557F"/>
                          </a:solidFill>
                          <a:latin typeface="宋体" panose="02010600030101010101" pitchFamily="2" charset="-122"/>
                          <a:ea typeface="宋体" panose="02010600030101010101" pitchFamily="2" charset="-122"/>
                          <a:cs typeface="宋体" panose="02010600030101010101" pitchFamily="2" charset="-122"/>
                        </a:rPr>
                        <a:t>提示资源不存在或已损坏</a:t>
                      </a:r>
                      <a:endParaRPr lang="en-US" altLang="en-US" sz="1000" b="0">
                        <a:solidFill>
                          <a:srgbClr val="3D557F"/>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a:noFill/>
                    </a:lnL>
                    <a:lnR>
                      <a:noFill/>
                    </a:lnR>
                    <a:lnT>
                      <a:noFill/>
                    </a:lnT>
                    <a:lnB>
                      <a:noFill/>
                    </a:lnB>
                    <a:lnTlToBr>
                      <a:noFill/>
                    </a:lnTlToBr>
                    <a:lnBlToTr>
                      <a:noFill/>
                    </a:lnBlToTr>
                    <a:solidFill>
                      <a:srgbClr val="FFFFFF"/>
                    </a:solidFill>
                  </a:tcPr>
                </a:tc>
                <a:extLst>
                  <a:ext uri="{0D108BD9-81ED-4DB2-BD59-A6C34878D82A}">
                    <a16:rowId xmlns:a16="http://schemas.microsoft.com/office/drawing/2014/main" val="10003"/>
                  </a:ext>
                </a:extLst>
              </a:tr>
              <a:tr h="972820">
                <a:tc>
                  <a:txBody>
                    <a:bodyPr/>
                    <a:lstStyle/>
                    <a:p>
                      <a:pPr indent="0" algn="ctr">
                        <a:buNone/>
                      </a:pPr>
                      <a:r>
                        <a:rPr lang="en-US" sz="1000" b="0">
                          <a:solidFill>
                            <a:srgbClr val="3D557F"/>
                          </a:solidFill>
                          <a:latin typeface="宋体" panose="02010600030101010101" pitchFamily="2" charset="-122"/>
                          <a:ea typeface="宋体" panose="02010600030101010101" pitchFamily="2" charset="-122"/>
                          <a:cs typeface="宋体" panose="02010600030101010101" pitchFamily="2" charset="-122"/>
                        </a:rPr>
                        <a:t>数据库连接错误</a:t>
                      </a:r>
                      <a:endParaRPr lang="en-US" altLang="en-US" sz="1000" b="0">
                        <a:solidFill>
                          <a:srgbClr val="3D557F"/>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a:noFill/>
                    </a:lnL>
                    <a:lnR>
                      <a:noFill/>
                    </a:lnR>
                    <a:lnT>
                      <a:noFill/>
                    </a:lnT>
                    <a:lnB>
                      <a:noFill/>
                    </a:lnB>
                    <a:lnTlToBr>
                      <a:noFill/>
                    </a:lnTlToBr>
                    <a:lnBlToTr>
                      <a:noFill/>
                    </a:lnBlToTr>
                    <a:solidFill>
                      <a:srgbClr val="D3DBEA"/>
                    </a:solidFill>
                  </a:tcPr>
                </a:tc>
                <a:tc>
                  <a:txBody>
                    <a:bodyPr/>
                    <a:lstStyle/>
                    <a:p>
                      <a:pPr indent="0" algn="ctr">
                        <a:buNone/>
                      </a:pPr>
                      <a:r>
                        <a:rPr lang="en-US" sz="1000" b="0">
                          <a:solidFill>
                            <a:srgbClr val="3D557F"/>
                          </a:solidFill>
                          <a:latin typeface="宋体" panose="02010600030101010101" pitchFamily="2" charset="-122"/>
                          <a:ea typeface="宋体" panose="02010600030101010101" pitchFamily="2" charset="-122"/>
                          <a:cs typeface="宋体" panose="02010600030101010101" pitchFamily="2" charset="-122"/>
                        </a:rPr>
                        <a:t>页面形式</a:t>
                      </a:r>
                      <a:endParaRPr lang="en-US" altLang="en-US" sz="1000" b="0">
                        <a:solidFill>
                          <a:srgbClr val="3D557F"/>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a:noFill/>
                    </a:lnL>
                    <a:lnR>
                      <a:noFill/>
                    </a:lnR>
                    <a:lnT>
                      <a:noFill/>
                    </a:lnT>
                    <a:lnB>
                      <a:noFill/>
                    </a:lnB>
                    <a:lnTlToBr>
                      <a:noFill/>
                    </a:lnTlToBr>
                    <a:lnBlToTr>
                      <a:noFill/>
                    </a:lnBlToTr>
                    <a:solidFill>
                      <a:srgbClr val="D3DBEA"/>
                    </a:solidFill>
                  </a:tcPr>
                </a:tc>
                <a:tc>
                  <a:txBody>
                    <a:bodyPr/>
                    <a:lstStyle/>
                    <a:p>
                      <a:pPr indent="0" algn="ctr">
                        <a:buNone/>
                      </a:pPr>
                      <a:r>
                        <a:rPr lang="en-US" sz="1000" b="0">
                          <a:solidFill>
                            <a:srgbClr val="3D557F"/>
                          </a:solidFill>
                          <a:latin typeface="宋体" panose="02010600030101010101" pitchFamily="2" charset="-122"/>
                          <a:ea typeface="宋体" panose="02010600030101010101" pitchFamily="2" charset="-122"/>
                          <a:cs typeface="宋体" panose="02010600030101010101" pitchFamily="2" charset="-122"/>
                        </a:rPr>
                        <a:t>这类错误主要是数据库设置不正确，或异常引起的</a:t>
                      </a:r>
                      <a:endParaRPr lang="en-US" altLang="en-US" sz="1000" b="0">
                        <a:solidFill>
                          <a:srgbClr val="3D557F"/>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a:noFill/>
                    </a:lnL>
                    <a:lnR>
                      <a:noFill/>
                    </a:lnR>
                    <a:lnT>
                      <a:noFill/>
                    </a:lnT>
                    <a:lnB>
                      <a:noFill/>
                    </a:lnB>
                    <a:lnTlToBr>
                      <a:noFill/>
                    </a:lnTlToBr>
                    <a:lnBlToTr>
                      <a:noFill/>
                    </a:lnBlToTr>
                    <a:solidFill>
                      <a:srgbClr val="D3DBEA"/>
                    </a:solidFill>
                  </a:tcPr>
                </a:tc>
                <a:tc>
                  <a:txBody>
                    <a:bodyPr/>
                    <a:lstStyle/>
                    <a:p>
                      <a:pPr indent="0" algn="ctr">
                        <a:buNone/>
                      </a:pPr>
                      <a:r>
                        <a:rPr lang="en-US" sz="1000" b="0">
                          <a:solidFill>
                            <a:srgbClr val="3D557F"/>
                          </a:solidFill>
                          <a:latin typeface="宋体" panose="02010600030101010101" pitchFamily="2" charset="-122"/>
                          <a:ea typeface="宋体" panose="02010600030101010101" pitchFamily="2" charset="-122"/>
                          <a:cs typeface="宋体" panose="02010600030101010101" pitchFamily="2" charset="-122"/>
                        </a:rPr>
                        <a:t>取消本次操作，联系管理员对数据库进行检查</a:t>
                      </a:r>
                      <a:endParaRPr lang="en-US" altLang="en-US" sz="1000" b="0">
                        <a:solidFill>
                          <a:srgbClr val="3D557F"/>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a:noFill/>
                    </a:lnL>
                    <a:lnR>
                      <a:noFill/>
                    </a:lnR>
                    <a:lnT>
                      <a:noFill/>
                    </a:lnT>
                    <a:lnB>
                      <a:noFill/>
                    </a:lnB>
                    <a:lnTlToBr>
                      <a:noFill/>
                    </a:lnTlToBr>
                    <a:lnBlToTr>
                      <a:noFill/>
                    </a:lnBlToTr>
                    <a:solidFill>
                      <a:srgbClr val="D3DBEA"/>
                    </a:solidFill>
                  </a:tcPr>
                </a:tc>
                <a:extLst>
                  <a:ext uri="{0D108BD9-81ED-4DB2-BD59-A6C34878D82A}">
                    <a16:rowId xmlns:a16="http://schemas.microsoft.com/office/drawing/2014/main" val="10004"/>
                  </a:ext>
                </a:extLst>
              </a:tr>
              <a:tr h="1460500">
                <a:tc>
                  <a:txBody>
                    <a:bodyPr/>
                    <a:lstStyle/>
                    <a:p>
                      <a:pPr indent="0" algn="ctr">
                        <a:buNone/>
                      </a:pPr>
                      <a:r>
                        <a:rPr lang="en-US" sz="1000" b="0">
                          <a:solidFill>
                            <a:srgbClr val="3D557F"/>
                          </a:solidFill>
                          <a:latin typeface="宋体" panose="02010600030101010101" pitchFamily="2" charset="-122"/>
                          <a:ea typeface="宋体" panose="02010600030101010101" pitchFamily="2" charset="-122"/>
                          <a:cs typeface="宋体" panose="02010600030101010101" pitchFamily="2" charset="-122"/>
                        </a:rPr>
                        <a:t>输入格式错误</a:t>
                      </a:r>
                      <a:endParaRPr lang="en-US" altLang="en-US" sz="1000" b="0">
                        <a:solidFill>
                          <a:srgbClr val="3D557F"/>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a:noFill/>
                    </a:lnL>
                    <a:lnR>
                      <a:noFill/>
                    </a:lnR>
                    <a:lnT>
                      <a:noFill/>
                    </a:lnT>
                    <a:lnB w="19050">
                      <a:solidFill>
                        <a:srgbClr val="3D557F"/>
                      </a:solidFill>
                      <a:prstDash val="solid"/>
                    </a:lnB>
                    <a:lnTlToBr>
                      <a:noFill/>
                    </a:lnTlToBr>
                    <a:lnBlToTr>
                      <a:noFill/>
                    </a:lnBlToTr>
                    <a:solidFill>
                      <a:srgbClr val="FFFFFF"/>
                    </a:solidFill>
                  </a:tcPr>
                </a:tc>
                <a:tc>
                  <a:txBody>
                    <a:bodyPr/>
                    <a:lstStyle/>
                    <a:p>
                      <a:pPr indent="0" algn="ctr">
                        <a:buNone/>
                      </a:pPr>
                      <a:r>
                        <a:rPr lang="en-US" sz="1000" b="0">
                          <a:solidFill>
                            <a:srgbClr val="3D557F"/>
                          </a:solidFill>
                          <a:latin typeface="宋体" panose="02010600030101010101" pitchFamily="2" charset="-122"/>
                          <a:ea typeface="宋体" panose="02010600030101010101" pitchFamily="2" charset="-122"/>
                          <a:cs typeface="宋体" panose="02010600030101010101" pitchFamily="2" charset="-122"/>
                        </a:rPr>
                        <a:t>页面形式</a:t>
                      </a:r>
                      <a:endParaRPr lang="en-US" altLang="en-US" sz="1000" b="0">
                        <a:solidFill>
                          <a:srgbClr val="3D557F"/>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a:noFill/>
                    </a:lnL>
                    <a:lnR>
                      <a:noFill/>
                    </a:lnR>
                    <a:lnT>
                      <a:noFill/>
                    </a:lnT>
                    <a:lnB w="19050">
                      <a:solidFill>
                        <a:srgbClr val="3D557F"/>
                      </a:solidFill>
                      <a:prstDash val="solid"/>
                    </a:lnB>
                    <a:lnTlToBr>
                      <a:noFill/>
                    </a:lnTlToBr>
                    <a:lnBlToTr>
                      <a:noFill/>
                    </a:lnBlToTr>
                    <a:solidFill>
                      <a:srgbClr val="FFFFFF"/>
                    </a:solidFill>
                  </a:tcPr>
                </a:tc>
                <a:tc>
                  <a:txBody>
                    <a:bodyPr/>
                    <a:lstStyle/>
                    <a:p>
                      <a:pPr indent="0" algn="ctr">
                        <a:buNone/>
                      </a:pPr>
                      <a:r>
                        <a:rPr lang="en-US" sz="1000" b="0">
                          <a:solidFill>
                            <a:srgbClr val="3D557F"/>
                          </a:solidFill>
                          <a:latin typeface="宋体" panose="02010600030101010101" pitchFamily="2" charset="-122"/>
                          <a:ea typeface="宋体" panose="02010600030101010101" pitchFamily="2" charset="-122"/>
                          <a:cs typeface="宋体" panose="02010600030101010101" pitchFamily="2" charset="-122"/>
                        </a:rPr>
                        <a:t>这类错误主要是用户输入不规范造成的</a:t>
                      </a:r>
                      <a:endParaRPr lang="en-US" altLang="en-US" sz="1000" b="0">
                        <a:solidFill>
                          <a:srgbClr val="3D557F"/>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a:noFill/>
                    </a:lnL>
                    <a:lnR>
                      <a:noFill/>
                    </a:lnR>
                    <a:lnT>
                      <a:noFill/>
                    </a:lnT>
                    <a:lnB w="19050">
                      <a:solidFill>
                        <a:srgbClr val="3D557F"/>
                      </a:solidFill>
                      <a:prstDash val="solid"/>
                    </a:lnB>
                    <a:lnTlToBr>
                      <a:noFill/>
                    </a:lnTlToBr>
                    <a:lnBlToTr>
                      <a:noFill/>
                    </a:lnBlToTr>
                    <a:solidFill>
                      <a:srgbClr val="FFFFFF"/>
                    </a:solidFill>
                  </a:tcPr>
                </a:tc>
                <a:tc>
                  <a:txBody>
                    <a:bodyPr/>
                    <a:lstStyle/>
                    <a:p>
                      <a:pPr indent="0" algn="ctr">
                        <a:buNone/>
                      </a:pPr>
                      <a:r>
                        <a:rPr lang="en-US" sz="1000" b="0">
                          <a:solidFill>
                            <a:srgbClr val="3D557F"/>
                          </a:solidFill>
                          <a:latin typeface="宋体" panose="02010600030101010101" pitchFamily="2" charset="-122"/>
                          <a:ea typeface="宋体" panose="02010600030101010101" pitchFamily="2" charset="-122"/>
                          <a:cs typeface="宋体" panose="02010600030101010101" pitchFamily="2" charset="-122"/>
                        </a:rPr>
                        <a:t>我们在尽量减少用户出错的条件的情况下，主要也是通过页面提示信息，提醒用户，然后再次操作</a:t>
                      </a:r>
                      <a:endParaRPr lang="en-US" altLang="en-US" sz="1000" b="0">
                        <a:solidFill>
                          <a:srgbClr val="3D557F"/>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a:noFill/>
                    </a:lnL>
                    <a:lnR>
                      <a:noFill/>
                    </a:lnR>
                    <a:lnT>
                      <a:noFill/>
                    </a:lnT>
                    <a:lnB w="19050">
                      <a:solidFill>
                        <a:srgbClr val="3D557F"/>
                      </a:solidFill>
                      <a:prstDash val="solid"/>
                    </a:lnB>
                    <a:lnTlToBr>
                      <a:noFill/>
                    </a:lnTlToBr>
                    <a:lnBlToTr>
                      <a:noFill/>
                    </a:lnBlToTr>
                    <a:solidFill>
                      <a:srgbClr val="FFFFFF"/>
                    </a:solidFill>
                  </a:tcPr>
                </a:tc>
                <a:extLst>
                  <a:ext uri="{0D108BD9-81ED-4DB2-BD59-A6C34878D82A}">
                    <a16:rowId xmlns:a16="http://schemas.microsoft.com/office/drawing/2014/main" val="10005"/>
                  </a:ext>
                </a:extLst>
              </a:tr>
            </a:tbl>
          </a:graphicData>
        </a:graphic>
      </p:graphicFrame>
    </p:spTree>
    <p:custDataLst>
      <p:tags r:id="rId1"/>
    </p:custData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ï$1ïdè"/>
        <p:cNvGrpSpPr/>
        <p:nvPr/>
      </p:nvGrpSpPr>
      <p:grpSpPr>
        <a:xfrm>
          <a:off x="0" y="0"/>
          <a:ext cx="0" cy="0"/>
          <a:chOff x="0" y="0"/>
          <a:chExt cx="0" cy="0"/>
        </a:xfrm>
      </p:grpSpPr>
      <p:sp>
        <p:nvSpPr>
          <p:cNvPr id="2" name="íṡḻîḋe" hidden="1"/>
          <p:cNvSpPr/>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lnSpc>
                <a:spcPct val="90000"/>
              </a:lnSpc>
              <a:spcBef>
                <a:spcPct val="0"/>
              </a:spcBef>
              <a:spcAft>
                <a:spcPct val="0"/>
              </a:spcAft>
            </a:pPr>
            <a:endParaRPr lang="en-US" altLang="zh-CN" sz="2400" dirty="0">
              <a:latin typeface="Arial" panose="020B0604020202020204" pitchFamily="34" charset="0"/>
              <a:ea typeface="微软雅黑" panose="020B0503020204020204" pitchFamily="34" charset="-122"/>
              <a:cs typeface="+mj-cs"/>
              <a:sym typeface="Arial" panose="020B0604020202020204" pitchFamily="34" charset="0"/>
            </a:endParaRPr>
          </a:p>
        </p:txBody>
      </p:sp>
      <p:sp>
        <p:nvSpPr>
          <p:cNvPr id="5" name="íṧľiḓê"/>
          <p:cNvSpPr>
            <a:spLocks noGrp="1"/>
          </p:cNvSpPr>
          <p:nvPr>
            <p:ph type="ctrTitle"/>
          </p:nvPr>
        </p:nvSpPr>
        <p:spPr/>
        <p:txBody>
          <a:bodyPr/>
          <a:lstStyle/>
          <a:p>
            <a:r>
              <a:rPr lang="en-US" altLang="zh-CN" sz="11500" b="0" dirty="0">
                <a:latin typeface="Impact" panose="020B0806030902050204" pitchFamily="34" charset="0"/>
              </a:rPr>
              <a:t>Th</a:t>
            </a:r>
            <a:r>
              <a:rPr lang="en-US" altLang="zh-CN" sz="11500" b="0" dirty="0">
                <a:solidFill>
                  <a:schemeClr val="accent5"/>
                </a:solidFill>
                <a:latin typeface="Impact" panose="020B0806030902050204" pitchFamily="34" charset="0"/>
              </a:rPr>
              <a:t>a</a:t>
            </a:r>
            <a:r>
              <a:rPr lang="en-US" altLang="zh-CN" sz="11500" b="0" dirty="0">
                <a:latin typeface="Impact" panose="020B0806030902050204" pitchFamily="34" charset="0"/>
              </a:rPr>
              <a:t>nks</a:t>
            </a:r>
            <a:br>
              <a:rPr lang="en-US" altLang="zh-CN" sz="4000" dirty="0"/>
            </a:br>
            <a:endParaRPr lang="zh-CN" altLang="en-US" dirty="0"/>
          </a:p>
        </p:txBody>
      </p:sp>
      <p:sp>
        <p:nvSpPr>
          <p:cNvPr id="7" name="îślîďe"/>
          <p:cNvSpPr>
            <a:spLocks noGrp="1"/>
          </p:cNvSpPr>
          <p:nvPr>
            <p:ph type="body" sz="quarter" idx="18"/>
          </p:nvPr>
        </p:nvSpPr>
        <p:spPr>
          <a:xfrm>
            <a:off x="669925" y="5156859"/>
            <a:ext cx="10845798" cy="310871"/>
          </a:xfrm>
        </p:spPr>
        <p:txBody>
          <a:bodyPr>
            <a:normAutofit/>
          </a:bodyPr>
          <a:lstStyle/>
          <a:p>
            <a:r>
              <a:rPr dirty="0"/>
              <a:t>软件工程项目管理</a:t>
            </a:r>
          </a:p>
        </p:txBody>
      </p:sp>
      <p:sp>
        <p:nvSpPr>
          <p:cNvPr id="6" name="îṥļîḋe"/>
          <p:cNvSpPr>
            <a:spLocks noGrp="1"/>
          </p:cNvSpPr>
          <p:nvPr>
            <p:ph type="body" sz="quarter" idx="10"/>
          </p:nvPr>
        </p:nvSpPr>
        <p:spPr/>
        <p:txBody>
          <a:bodyPr/>
          <a:lstStyle/>
          <a:p>
            <a:r>
              <a:rPr lang="zh-CN" altLang="en-US" dirty="0"/>
              <a:t>演讲人</a:t>
            </a:r>
            <a:r>
              <a:rPr lang="en-US" altLang="zh-CN" dirty="0"/>
              <a:t>: </a:t>
            </a:r>
            <a:r>
              <a:rPr lang="zh-CN" altLang="en-US" dirty="0"/>
              <a:t>张鸿斌</a:t>
            </a:r>
            <a:endParaRPr lang="en-US" altLang="zh-CN" dirty="0"/>
          </a:p>
          <a:p>
            <a:r>
              <a:rPr lang="zh-CN" altLang="en-US" dirty="0"/>
              <a:t>团队成员：张鸿斌、刘君昊、伍金龙、秦旭坤、闵捷</a:t>
            </a:r>
          </a:p>
        </p:txBody>
      </p:sp>
    </p:spTree>
    <p:custDataLst>
      <p:tags r:id="rId2"/>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íŝḷiḑ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sz="4000">
                <a:solidFill>
                  <a:schemeClr val="accent5"/>
                </a:solidFill>
                <a:effectLst>
                  <a:outerShdw blurRad="38100" dist="25400" dir="5400000" algn="ctr" rotWithShape="0">
                    <a:srgbClr val="6E747A">
                      <a:alpha val="43000"/>
                    </a:srgbClr>
                  </a:outerShdw>
                </a:effectLst>
              </a:rPr>
              <a:t>项目</a:t>
            </a:r>
            <a:r>
              <a:rPr lang="zh-CN" altLang="en-US" sz="4000">
                <a:solidFill>
                  <a:schemeClr val="accent1"/>
                </a:solidFill>
                <a:effectLst>
                  <a:outerShdw blurRad="38100" dist="25400" dir="5400000" algn="ctr" rotWithShape="0">
                    <a:srgbClr val="6E747A">
                      <a:alpha val="43000"/>
                    </a:srgbClr>
                  </a:outerShdw>
                </a:effectLst>
              </a:rPr>
              <a:t>简介</a:t>
            </a:r>
          </a:p>
        </p:txBody>
      </p:sp>
      <p:sp>
        <p:nvSpPr>
          <p:cNvPr id="2" name="文本框 1"/>
          <p:cNvSpPr txBox="1"/>
          <p:nvPr/>
        </p:nvSpPr>
        <p:spPr>
          <a:xfrm>
            <a:off x="1443512" y="1633692"/>
            <a:ext cx="9303385" cy="2585323"/>
          </a:xfrm>
          <a:prstGeom prst="rect">
            <a:avLst/>
          </a:prstGeom>
          <a:noFill/>
        </p:spPr>
        <p:txBody>
          <a:bodyPr wrap="square" rtlCol="0">
            <a:spAutoFit/>
          </a:bodyPr>
          <a:lstStyle/>
          <a:p>
            <a:r>
              <a:rPr lang="zh-CN" altLang="en-US" sz="2400" b="1" dirty="0">
                <a:solidFill>
                  <a:schemeClr val="accent1"/>
                </a:solidFill>
                <a:effectLst>
                  <a:outerShdw blurRad="38100" dist="25400" dir="5400000" algn="ctr" rotWithShape="0">
                    <a:srgbClr val="6E747A">
                      <a:alpha val="43000"/>
                    </a:srgbClr>
                  </a:outerShdw>
                </a:effectLst>
              </a:rPr>
              <a:t>项目背景</a:t>
            </a:r>
          </a:p>
          <a:p>
            <a:endParaRPr lang="zh-CN" altLang="en-US" dirty="0"/>
          </a:p>
          <a:p>
            <a:r>
              <a:rPr lang="zh-CN" altLang="en-US" dirty="0"/>
              <a:t>       </a:t>
            </a:r>
            <a:r>
              <a:rPr lang="zh-CN" altLang="zh-CN" sz="2000" dirty="0">
                <a:effectLst/>
                <a:ea typeface="宋体" panose="02010600030101010101" pitchFamily="2" charset="-122"/>
                <a:cs typeface="Times New Roman" panose="02020603050405020304" pitchFamily="18" charset="0"/>
              </a:rPr>
              <a:t>《最美证件照在线制作平台系统》运行于</a:t>
            </a:r>
            <a:r>
              <a:rPr lang="en-US" altLang="zh-CN" sz="2000" dirty="0">
                <a:effectLst/>
                <a:ea typeface="宋体" panose="02010600030101010101" pitchFamily="2" charset="-122"/>
                <a:cs typeface="Times New Roman" panose="02020603050405020304" pitchFamily="18" charset="0"/>
              </a:rPr>
              <a:t>Internet</a:t>
            </a:r>
            <a:r>
              <a:rPr lang="zh-CN" altLang="zh-CN" sz="2000" dirty="0">
                <a:effectLst/>
                <a:ea typeface="宋体" panose="02010600030101010101" pitchFamily="2" charset="-122"/>
                <a:cs typeface="Times New Roman" panose="02020603050405020304" pitchFamily="18" charset="0"/>
              </a:rPr>
              <a:t>环境，提供可上网用户利用人像照片来制作证件照的功能，包括历史制作记录查询，证件照制作与个性化图片海报制作等；使用《最美证件照在线制作平台系统》可使证件照制作过程简单化、电子化、数字化，节省常规过程所不必要的时间资金成本浪费。系统实现后，大大提高用户获得近期证件照的效率，能够足不出户地获得质量高的证件照，减少传统去照相馆的烦琐过程及其带来的开销。</a:t>
            </a:r>
            <a:endParaRPr lang="zh-CN" altLang="en-US" sz="2800" dirty="0"/>
          </a:p>
        </p:txBody>
      </p:sp>
    </p:spTree>
    <p:custDataLst>
      <p:tags r:id="rId1"/>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íŝḷiḑ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sz="4000">
                <a:solidFill>
                  <a:schemeClr val="accent5"/>
                </a:solidFill>
                <a:effectLst>
                  <a:outerShdw blurRad="38100" dist="25400" dir="5400000" algn="ctr" rotWithShape="0">
                    <a:srgbClr val="6E747A">
                      <a:alpha val="43000"/>
                    </a:srgbClr>
                  </a:outerShdw>
                </a:effectLst>
              </a:rPr>
              <a:t>需求</a:t>
            </a:r>
            <a:r>
              <a:rPr lang="zh-CN" altLang="en-US" sz="4000">
                <a:solidFill>
                  <a:schemeClr val="accent1"/>
                </a:solidFill>
                <a:effectLst>
                  <a:outerShdw blurRad="38100" dist="25400" dir="5400000" algn="ctr" rotWithShape="0">
                    <a:srgbClr val="6E747A">
                      <a:alpha val="43000"/>
                    </a:srgbClr>
                  </a:outerShdw>
                </a:effectLst>
              </a:rPr>
              <a:t>分析</a:t>
            </a:r>
          </a:p>
        </p:txBody>
      </p:sp>
      <p:sp>
        <p:nvSpPr>
          <p:cNvPr id="4" name="文本框 3"/>
          <p:cNvSpPr txBox="1"/>
          <p:nvPr/>
        </p:nvSpPr>
        <p:spPr>
          <a:xfrm>
            <a:off x="686435" y="1295400"/>
            <a:ext cx="9460865" cy="460375"/>
          </a:xfrm>
          <a:prstGeom prst="rect">
            <a:avLst/>
          </a:prstGeom>
          <a:noFill/>
        </p:spPr>
        <p:txBody>
          <a:bodyPr wrap="square" rtlCol="0">
            <a:spAutoFit/>
          </a:bodyPr>
          <a:lstStyle/>
          <a:p>
            <a:r>
              <a:rPr lang="zh-CN" altLang="en-US" sz="2400" b="1" dirty="0">
                <a:solidFill>
                  <a:schemeClr val="accent1"/>
                </a:solidFill>
                <a:effectLst>
                  <a:outerShdw blurRad="38100" dist="25400" dir="5400000" algn="ctr" rotWithShape="0">
                    <a:srgbClr val="6E747A">
                      <a:alpha val="43000"/>
                    </a:srgbClr>
                  </a:outerShdw>
                </a:effectLst>
              </a:rPr>
              <a:t>需求获取</a:t>
            </a:r>
          </a:p>
        </p:txBody>
      </p:sp>
      <p:sp>
        <p:nvSpPr>
          <p:cNvPr id="7" name="文本框 6"/>
          <p:cNvSpPr txBox="1"/>
          <p:nvPr/>
        </p:nvSpPr>
        <p:spPr>
          <a:xfrm>
            <a:off x="4895850" y="6266815"/>
            <a:ext cx="2400300" cy="368300"/>
          </a:xfrm>
          <a:prstGeom prst="rect">
            <a:avLst/>
          </a:prstGeom>
          <a:noFill/>
        </p:spPr>
        <p:txBody>
          <a:bodyPr wrap="square" rtlCol="0">
            <a:spAutoFit/>
          </a:bodyPr>
          <a:lstStyle/>
          <a:p>
            <a:pPr algn="ctr"/>
            <a:r>
              <a:rPr lang="zh-CN" altLang="en-US">
                <a:solidFill>
                  <a:schemeClr val="accent1"/>
                </a:solidFill>
                <a:effectLst>
                  <a:outerShdw blurRad="38100" dist="25400" dir="5400000" algn="ctr" rotWithShape="0">
                    <a:srgbClr val="6E747A">
                      <a:alpha val="43000"/>
                    </a:srgbClr>
                  </a:outerShdw>
                </a:effectLst>
              </a:rPr>
              <a:t>需求获取流程图</a:t>
            </a:r>
          </a:p>
        </p:txBody>
      </p:sp>
      <p:pic>
        <p:nvPicPr>
          <p:cNvPr id="5" name="图片 2" descr="QQ图片20210415070612"/>
          <p:cNvPicPr>
            <a:picLocks noChangeAspect="1"/>
          </p:cNvPicPr>
          <p:nvPr/>
        </p:nvPicPr>
        <p:blipFill>
          <a:blip r:embed="rId4"/>
          <a:stretch>
            <a:fillRect/>
          </a:stretch>
        </p:blipFill>
        <p:spPr>
          <a:xfrm>
            <a:off x="669925" y="1755775"/>
            <a:ext cx="10389870" cy="3874135"/>
          </a:xfrm>
          <a:prstGeom prst="rect">
            <a:avLst/>
          </a:prstGeom>
        </p:spPr>
      </p:pic>
    </p:spTree>
    <p:custDataLst>
      <p:tags r:id="rId1"/>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íŝḷiḑ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sz="4000">
                <a:solidFill>
                  <a:schemeClr val="accent5"/>
                </a:solidFill>
                <a:effectLst>
                  <a:outerShdw blurRad="38100" dist="25400" dir="5400000" algn="ctr" rotWithShape="0">
                    <a:srgbClr val="6E747A">
                      <a:alpha val="43000"/>
                    </a:srgbClr>
                  </a:outerShdw>
                </a:effectLst>
              </a:rPr>
              <a:t>需求</a:t>
            </a:r>
            <a:r>
              <a:rPr lang="zh-CN" altLang="en-US" sz="4000">
                <a:solidFill>
                  <a:schemeClr val="accent1"/>
                </a:solidFill>
                <a:effectLst>
                  <a:outerShdw blurRad="38100" dist="25400" dir="5400000" algn="ctr" rotWithShape="0">
                    <a:srgbClr val="6E747A">
                      <a:alpha val="43000"/>
                    </a:srgbClr>
                  </a:outerShdw>
                </a:effectLst>
              </a:rPr>
              <a:t>分析</a:t>
            </a:r>
          </a:p>
        </p:txBody>
      </p:sp>
      <p:sp>
        <p:nvSpPr>
          <p:cNvPr id="7" name="文本框 6"/>
          <p:cNvSpPr txBox="1"/>
          <p:nvPr/>
        </p:nvSpPr>
        <p:spPr>
          <a:xfrm>
            <a:off x="4717315" y="5956264"/>
            <a:ext cx="2755780" cy="369332"/>
          </a:xfrm>
          <a:prstGeom prst="rect">
            <a:avLst/>
          </a:prstGeom>
          <a:noFill/>
        </p:spPr>
        <p:txBody>
          <a:bodyPr wrap="square" rtlCol="0">
            <a:spAutoFit/>
          </a:bodyPr>
          <a:lstStyle/>
          <a:p>
            <a:pPr algn="ctr"/>
            <a:r>
              <a:rPr lang="zh-CN" altLang="en-US" dirty="0">
                <a:solidFill>
                  <a:schemeClr val="accent1"/>
                </a:solidFill>
                <a:effectLst>
                  <a:outerShdw blurRad="38100" dist="25400" dir="5400000" algn="ctr" rotWithShape="0">
                    <a:srgbClr val="6E747A">
                      <a:alpha val="43000"/>
                    </a:srgbClr>
                  </a:outerShdw>
                </a:effectLst>
              </a:rPr>
              <a:t>主要功能需求思维导图</a:t>
            </a:r>
          </a:p>
        </p:txBody>
      </p:sp>
      <p:pic>
        <p:nvPicPr>
          <p:cNvPr id="6" name="图片 5">
            <a:extLst>
              <a:ext uri="{FF2B5EF4-FFF2-40B4-BE49-F238E27FC236}">
                <a16:creationId xmlns:a16="http://schemas.microsoft.com/office/drawing/2014/main" id="{8AF36FE8-6076-4B6B-9CD4-992862C11ECA}"/>
              </a:ext>
            </a:extLst>
          </p:cNvPr>
          <p:cNvPicPr>
            <a:picLocks noChangeAspect="1"/>
          </p:cNvPicPr>
          <p:nvPr/>
        </p:nvPicPr>
        <p:blipFill>
          <a:blip r:embed="rId4"/>
          <a:stretch>
            <a:fillRect/>
          </a:stretch>
        </p:blipFill>
        <p:spPr>
          <a:xfrm>
            <a:off x="-795" y="1516807"/>
            <a:ext cx="12192000" cy="3856459"/>
          </a:xfrm>
          <a:prstGeom prst="rect">
            <a:avLst/>
          </a:prstGeom>
        </p:spPr>
      </p:pic>
    </p:spTree>
    <p:custDataLst>
      <p:tags r:id="rId1"/>
    </p:custDataLst>
    <p:extLst>
      <p:ext uri="{BB962C8B-B14F-4D97-AF65-F5344CB8AC3E}">
        <p14:creationId xmlns:p14="http://schemas.microsoft.com/office/powerpoint/2010/main" val="36100117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íŝḷiḑ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sz="4000">
                <a:solidFill>
                  <a:schemeClr val="accent5"/>
                </a:solidFill>
                <a:effectLst>
                  <a:outerShdw blurRad="38100" dist="25400" dir="5400000" algn="ctr" rotWithShape="0">
                    <a:srgbClr val="6E747A">
                      <a:alpha val="43000"/>
                    </a:srgbClr>
                  </a:outerShdw>
                </a:effectLst>
              </a:rPr>
              <a:t>需求</a:t>
            </a:r>
            <a:r>
              <a:rPr lang="zh-CN" altLang="en-US" sz="4000">
                <a:solidFill>
                  <a:schemeClr val="accent1"/>
                </a:solidFill>
                <a:effectLst>
                  <a:outerShdw blurRad="38100" dist="25400" dir="5400000" algn="ctr" rotWithShape="0">
                    <a:srgbClr val="6E747A">
                      <a:alpha val="43000"/>
                    </a:srgbClr>
                  </a:outerShdw>
                </a:effectLst>
              </a:rPr>
              <a:t>分析</a:t>
            </a:r>
          </a:p>
        </p:txBody>
      </p:sp>
      <p:sp>
        <p:nvSpPr>
          <p:cNvPr id="4" name="文本框 3"/>
          <p:cNvSpPr txBox="1"/>
          <p:nvPr/>
        </p:nvSpPr>
        <p:spPr>
          <a:xfrm>
            <a:off x="686435" y="1295400"/>
            <a:ext cx="9460865" cy="460375"/>
          </a:xfrm>
          <a:prstGeom prst="rect">
            <a:avLst/>
          </a:prstGeom>
          <a:noFill/>
        </p:spPr>
        <p:txBody>
          <a:bodyPr wrap="square" rtlCol="0">
            <a:spAutoFit/>
          </a:bodyPr>
          <a:lstStyle/>
          <a:p>
            <a:r>
              <a:rPr lang="zh-CN" altLang="en-US" sz="2400" b="1" dirty="0">
                <a:solidFill>
                  <a:schemeClr val="accent1"/>
                </a:solidFill>
                <a:effectLst>
                  <a:outerShdw blurRad="38100" dist="25400" dir="5400000" algn="ctr" rotWithShape="0">
                    <a:srgbClr val="6E747A">
                      <a:alpha val="43000"/>
                    </a:srgbClr>
                  </a:outerShdw>
                </a:effectLst>
              </a:rPr>
              <a:t>功能性需求</a:t>
            </a:r>
            <a:r>
              <a:rPr lang="en-US" altLang="zh-CN" sz="2400" b="1" dirty="0">
                <a:solidFill>
                  <a:schemeClr val="accent1"/>
                </a:solidFill>
                <a:effectLst>
                  <a:outerShdw blurRad="38100" dist="25400" dir="5400000" algn="ctr" rotWithShape="0">
                    <a:srgbClr val="6E747A">
                      <a:alpha val="43000"/>
                    </a:srgbClr>
                  </a:outerShdw>
                </a:effectLst>
              </a:rPr>
              <a:t>—</a:t>
            </a:r>
            <a:r>
              <a:rPr lang="zh-CN" altLang="en-US" sz="2400" b="1" dirty="0">
                <a:solidFill>
                  <a:schemeClr val="accent1"/>
                </a:solidFill>
                <a:effectLst>
                  <a:outerShdw blurRad="38100" dist="25400" dir="5400000" algn="ctr" rotWithShape="0">
                    <a:srgbClr val="6E747A">
                      <a:alpha val="43000"/>
                    </a:srgbClr>
                  </a:outerShdw>
                </a:effectLst>
              </a:rPr>
              <a:t>用户管理                                 需求说明</a:t>
            </a:r>
          </a:p>
        </p:txBody>
      </p:sp>
      <p:sp>
        <p:nvSpPr>
          <p:cNvPr id="28" name="文本框 27"/>
          <p:cNvSpPr txBox="1"/>
          <p:nvPr/>
        </p:nvSpPr>
        <p:spPr>
          <a:xfrm>
            <a:off x="6096000" y="-2329816"/>
            <a:ext cx="5080000" cy="252730"/>
          </a:xfrm>
          <a:prstGeom prst="rect">
            <a:avLst/>
          </a:prstGeom>
          <a:noFill/>
          <a:ln w="9525">
            <a:noFill/>
          </a:ln>
        </p:spPr>
        <p:txBody>
          <a:bodyPr>
            <a:spAutoFit/>
          </a:bodyPr>
          <a:lstStyle/>
          <a:p>
            <a:pPr indent="0"/>
            <a:r>
              <a:rPr lang="en-US" sz="1050" b="0">
                <a:latin typeface="等线" panose="02010600030101010101" charset="-122"/>
                <a:cs typeface="Times New Roman" panose="02020603050405020304" pitchFamily="18" charset="0"/>
              </a:rPr>
              <a:t> </a:t>
            </a:r>
            <a:endParaRPr lang="zh-CN" altLang="en-US"/>
          </a:p>
        </p:txBody>
      </p:sp>
      <p:sp>
        <p:nvSpPr>
          <p:cNvPr id="30" name="文本框 29"/>
          <p:cNvSpPr txBox="1"/>
          <p:nvPr/>
        </p:nvSpPr>
        <p:spPr>
          <a:xfrm>
            <a:off x="6096000" y="7295514"/>
            <a:ext cx="5080000" cy="414020"/>
          </a:xfrm>
          <a:prstGeom prst="rect">
            <a:avLst/>
          </a:prstGeom>
          <a:noFill/>
          <a:ln w="9525">
            <a:noFill/>
          </a:ln>
        </p:spPr>
        <p:txBody>
          <a:bodyPr>
            <a:spAutoFit/>
          </a:bodyPr>
          <a:lstStyle/>
          <a:p>
            <a:pPr indent="0"/>
            <a:endParaRPr lang="en-US" sz="1050" b="0">
              <a:latin typeface="等线" panose="02010600030101010101" charset="-122"/>
              <a:cs typeface="Times New Roman" panose="02020603050405020304" pitchFamily="18" charset="0"/>
            </a:endParaRPr>
          </a:p>
          <a:p>
            <a:pPr indent="0"/>
            <a:r>
              <a:rPr lang="en-US" sz="1050" b="0">
                <a:latin typeface="等线" panose="02010600030101010101" charset="-122"/>
                <a:cs typeface="Times New Roman" panose="02020603050405020304" pitchFamily="18" charset="0"/>
              </a:rPr>
              <a:t> </a:t>
            </a:r>
            <a:endParaRPr lang="zh-CN" altLang="en-US"/>
          </a:p>
        </p:txBody>
      </p:sp>
      <p:pic>
        <p:nvPicPr>
          <p:cNvPr id="9" name="图片 8"/>
          <p:cNvPicPr>
            <a:picLocks noChangeAspect="1"/>
          </p:cNvPicPr>
          <p:nvPr/>
        </p:nvPicPr>
        <p:blipFill>
          <a:blip r:embed="rId4"/>
          <a:stretch>
            <a:fillRect/>
          </a:stretch>
        </p:blipFill>
        <p:spPr>
          <a:xfrm>
            <a:off x="475948" y="1828109"/>
            <a:ext cx="5274310" cy="4196080"/>
          </a:xfrm>
          <a:prstGeom prst="rect">
            <a:avLst/>
          </a:prstGeom>
        </p:spPr>
      </p:pic>
      <p:sp>
        <p:nvSpPr>
          <p:cNvPr id="11" name="文本框 10"/>
          <p:cNvSpPr txBox="1"/>
          <p:nvPr/>
        </p:nvSpPr>
        <p:spPr>
          <a:xfrm>
            <a:off x="6308088" y="2022475"/>
            <a:ext cx="4354735" cy="1706878"/>
          </a:xfrm>
          <a:prstGeom prst="rect">
            <a:avLst/>
          </a:prstGeom>
          <a:noFill/>
        </p:spPr>
        <p:txBody>
          <a:bodyPr wrap="square">
            <a:spAutoFit/>
          </a:bodyPr>
          <a:lstStyle/>
          <a:p>
            <a:pPr indent="304800" algn="just">
              <a:lnSpc>
                <a:spcPct val="150000"/>
              </a:lnSpc>
            </a:pP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用户管理说明：有用户和管理员两个角色，都可以进行注册、登录和修改密码</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3</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个主要功能，没有账号的时候需要先进行注册。 </a:t>
            </a:r>
            <a:endParaRPr lang="zh-CN" altLang="zh-CN" sz="1400" kern="100" dirty="0">
              <a:effectLst/>
              <a:latin typeface="Calibri" panose="020F0502020204030204" pitchFamily="34" charset="0"/>
              <a:ea typeface="宋体" panose="02010600030101010101" pitchFamily="2" charset="-122"/>
              <a:cs typeface="Times New Roman" panose="02020603050405020304" pitchFamily="18" charset="0"/>
            </a:endParaRPr>
          </a:p>
        </p:txBody>
      </p:sp>
    </p:spTree>
    <p:custDataLst>
      <p:tags r:id="rId1"/>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íŝḷiḑ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sz="4000">
                <a:solidFill>
                  <a:schemeClr val="accent5"/>
                </a:solidFill>
                <a:effectLst>
                  <a:outerShdw blurRad="38100" dist="25400" dir="5400000" algn="ctr" rotWithShape="0">
                    <a:srgbClr val="6E747A">
                      <a:alpha val="43000"/>
                    </a:srgbClr>
                  </a:outerShdw>
                </a:effectLst>
              </a:rPr>
              <a:t>需求</a:t>
            </a:r>
            <a:r>
              <a:rPr lang="zh-CN" altLang="en-US" sz="4000">
                <a:solidFill>
                  <a:schemeClr val="accent1"/>
                </a:solidFill>
                <a:effectLst>
                  <a:outerShdw blurRad="38100" dist="25400" dir="5400000" algn="ctr" rotWithShape="0">
                    <a:srgbClr val="6E747A">
                      <a:alpha val="43000"/>
                    </a:srgbClr>
                  </a:outerShdw>
                </a:effectLst>
              </a:rPr>
              <a:t>分析</a:t>
            </a:r>
          </a:p>
        </p:txBody>
      </p:sp>
      <p:sp>
        <p:nvSpPr>
          <p:cNvPr id="4" name="文本框 3"/>
          <p:cNvSpPr txBox="1"/>
          <p:nvPr/>
        </p:nvSpPr>
        <p:spPr>
          <a:xfrm>
            <a:off x="686435" y="1295400"/>
            <a:ext cx="9460865" cy="4603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srgbClr val="334372"/>
                </a:solidFill>
                <a:effectLst>
                  <a:outerShdw blurRad="38100" dist="25400" dir="5400000" algn="ctr" rotWithShape="0">
                    <a:srgbClr val="6E747A">
                      <a:alpha val="43000"/>
                    </a:srgbClr>
                  </a:outerShdw>
                </a:effectLst>
                <a:uLnTx/>
                <a:uFillTx/>
                <a:latin typeface="Arial" panose="020B0604020202020204"/>
                <a:ea typeface="微软雅黑" panose="020B0503020204020204" pitchFamily="34" charset="-122"/>
                <a:cs typeface="+mn-cs"/>
              </a:rPr>
              <a:t>功能性需求</a:t>
            </a:r>
            <a:r>
              <a:rPr kumimoji="0" lang="en-US" altLang="zh-CN" sz="2400" b="1" i="0" u="none" strike="noStrike" kern="1200" cap="none" spc="0" normalizeH="0" baseline="0" noProof="0" dirty="0">
                <a:ln>
                  <a:noFill/>
                </a:ln>
                <a:solidFill>
                  <a:srgbClr val="334372"/>
                </a:solidFill>
                <a:effectLst>
                  <a:outerShdw blurRad="38100" dist="25400" dir="5400000" algn="ctr" rotWithShape="0">
                    <a:srgbClr val="6E747A">
                      <a:alpha val="43000"/>
                    </a:srgbClr>
                  </a:outerShdw>
                </a:effectLst>
                <a:uLnTx/>
                <a:uFillTx/>
                <a:latin typeface="Arial" panose="020B0604020202020204"/>
                <a:ea typeface="微软雅黑" panose="020B0503020204020204" pitchFamily="34" charset="-122"/>
                <a:cs typeface="+mn-cs"/>
              </a:rPr>
              <a:t>—</a:t>
            </a:r>
            <a:r>
              <a:rPr kumimoji="0" lang="zh-CN" altLang="en-US" sz="2400" b="1" i="0" u="none" strike="noStrike" kern="1200" cap="none" spc="0" normalizeH="0" baseline="0" noProof="0" dirty="0">
                <a:ln>
                  <a:noFill/>
                </a:ln>
                <a:solidFill>
                  <a:srgbClr val="334372"/>
                </a:solidFill>
                <a:effectLst>
                  <a:outerShdw blurRad="38100" dist="25400" dir="5400000" algn="ctr" rotWithShape="0">
                    <a:srgbClr val="6E747A">
                      <a:alpha val="43000"/>
                    </a:srgbClr>
                  </a:outerShdw>
                </a:effectLst>
                <a:uLnTx/>
                <a:uFillTx/>
                <a:latin typeface="Arial" panose="020B0604020202020204"/>
                <a:ea typeface="微软雅黑" panose="020B0503020204020204" pitchFamily="34" charset="-122"/>
                <a:cs typeface="+mn-cs"/>
              </a:rPr>
              <a:t>记录管理                                 需求说明</a:t>
            </a:r>
          </a:p>
        </p:txBody>
      </p:sp>
      <p:sp>
        <p:nvSpPr>
          <p:cNvPr id="28" name="文本框 27"/>
          <p:cNvSpPr txBox="1"/>
          <p:nvPr/>
        </p:nvSpPr>
        <p:spPr>
          <a:xfrm>
            <a:off x="6096000" y="-2329816"/>
            <a:ext cx="5080000" cy="252730"/>
          </a:xfrm>
          <a:prstGeom prst="rect">
            <a:avLst/>
          </a:prstGeom>
          <a:noFill/>
          <a:ln w="9525">
            <a:noFill/>
          </a:ln>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050" b="0" i="0" u="none" strike="noStrike" kern="1200" cap="none" spc="0" normalizeH="0" baseline="0" noProof="0">
                <a:ln>
                  <a:noFill/>
                </a:ln>
                <a:solidFill>
                  <a:srgbClr val="000000"/>
                </a:solidFill>
                <a:effectLst/>
                <a:uLnTx/>
                <a:uFillTx/>
                <a:latin typeface="等线" panose="02010600030101010101" charset="-122"/>
                <a:ea typeface="微软雅黑" panose="020B0503020204020204" pitchFamily="34" charset="-122"/>
                <a:cs typeface="Times New Roman" panose="02020603050405020304" pitchFamily="18" charset="0"/>
              </a:rPr>
              <a:t> </a:t>
            </a:r>
            <a:endParaRPr kumimoji="0" lang="zh-CN" altLang="en-US"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30" name="文本框 29"/>
          <p:cNvSpPr txBox="1"/>
          <p:nvPr/>
        </p:nvSpPr>
        <p:spPr>
          <a:xfrm>
            <a:off x="6096000" y="7295514"/>
            <a:ext cx="5080000" cy="414020"/>
          </a:xfrm>
          <a:prstGeom prst="rect">
            <a:avLst/>
          </a:prstGeom>
          <a:noFill/>
          <a:ln w="9525">
            <a:noFill/>
          </a:ln>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050" b="0" i="0" u="none" strike="noStrike" kern="1200" cap="none" spc="0" normalizeH="0" baseline="0" noProof="0">
              <a:ln>
                <a:noFill/>
              </a:ln>
              <a:solidFill>
                <a:srgbClr val="000000"/>
              </a:solidFill>
              <a:effectLst/>
              <a:uLnTx/>
              <a:uFillTx/>
              <a:latin typeface="等线" panose="02010600030101010101" charset="-122"/>
              <a:ea typeface="微软雅黑" panose="020B0503020204020204" pitchFamily="34"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sz="1050" b="0" i="0" u="none" strike="noStrike" kern="1200" cap="none" spc="0" normalizeH="0" baseline="0" noProof="0">
                <a:ln>
                  <a:noFill/>
                </a:ln>
                <a:solidFill>
                  <a:srgbClr val="000000"/>
                </a:solidFill>
                <a:effectLst/>
                <a:uLnTx/>
                <a:uFillTx/>
                <a:latin typeface="等线" panose="02010600030101010101" charset="-122"/>
                <a:ea typeface="微软雅黑" panose="020B0503020204020204" pitchFamily="34" charset="-122"/>
                <a:cs typeface="Times New Roman" panose="02020603050405020304" pitchFamily="18" charset="0"/>
              </a:rPr>
              <a:t> </a:t>
            </a:r>
            <a:endParaRPr kumimoji="0" lang="zh-CN" altLang="en-US"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11" name="文本框 10"/>
          <p:cNvSpPr txBox="1"/>
          <p:nvPr/>
        </p:nvSpPr>
        <p:spPr>
          <a:xfrm>
            <a:off x="6308088" y="2022475"/>
            <a:ext cx="4354735" cy="2953373"/>
          </a:xfrm>
          <a:prstGeom prst="rect">
            <a:avLst/>
          </a:prstGeom>
          <a:noFill/>
        </p:spPr>
        <p:txBody>
          <a:bodyPr wrap="square">
            <a:spAutoFit/>
          </a:bodyPr>
          <a:lstStyle/>
          <a:p>
            <a:pPr indent="304800" algn="just">
              <a:lnSpc>
                <a:spcPct val="150000"/>
              </a:lnSpc>
            </a:pP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查看历史记录说明：用户在制作证件照之后会留下历史记录，可以在通过访问历史记录查看以往制作证件照的信息。</a:t>
            </a:r>
          </a:p>
          <a:p>
            <a:pPr indent="304800" algn="just">
              <a:lnSpc>
                <a:spcPct val="150000"/>
              </a:lnSpc>
            </a:pP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管理云存储照片业务说明：管理云存储需要通过用户在网上输入个人信息，然后管理个人存储照片，包括下载，上传，以及删除。</a:t>
            </a:r>
          </a:p>
        </p:txBody>
      </p:sp>
      <p:pic>
        <p:nvPicPr>
          <p:cNvPr id="10" name="图片 9"/>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10873" y="1816099"/>
            <a:ext cx="5273040" cy="4378960"/>
          </a:xfrm>
          <a:prstGeom prst="rect">
            <a:avLst/>
          </a:prstGeom>
          <a:noFill/>
          <a:ln>
            <a:noFill/>
          </a:ln>
        </p:spPr>
      </p:pic>
    </p:spTree>
    <p:custDataLst>
      <p:tags r:id="rId1"/>
    </p:custData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LIDE.THEME" val="#296182"/>
</p:tagLst>
</file>

<file path=ppt/tags/tag10.xml><?xml version="1.0" encoding="utf-8"?>
<p:tagLst xmlns:a="http://schemas.openxmlformats.org/drawingml/2006/main" xmlns:r="http://schemas.openxmlformats.org/officeDocument/2006/relationships" xmlns:p="http://schemas.openxmlformats.org/presentationml/2006/main">
  <p:tag name="ISLIDE.ICON" val="#423023;#423026;#423030;#404854;#401074;#394266;"/>
  <p:tag name="ISLIDE.DIAGRAM" val="#454640;"/>
</p:tagLst>
</file>

<file path=ppt/tags/tag11.xml><?xml version="1.0" encoding="utf-8"?>
<p:tagLst xmlns:a="http://schemas.openxmlformats.org/drawingml/2006/main" xmlns:r="http://schemas.openxmlformats.org/officeDocument/2006/relationships" xmlns:p="http://schemas.openxmlformats.org/presentationml/2006/main">
  <p:tag name="ISLIDE.ICON" val="#423023;#423026;#423030;#404854;#401074;#394266;"/>
  <p:tag name="ISLIDE.DIAGRAM" val="#454640;"/>
</p:tagLst>
</file>

<file path=ppt/tags/tag12.xml><?xml version="1.0" encoding="utf-8"?>
<p:tagLst xmlns:a="http://schemas.openxmlformats.org/drawingml/2006/main" xmlns:r="http://schemas.openxmlformats.org/officeDocument/2006/relationships" xmlns:p="http://schemas.openxmlformats.org/presentationml/2006/main">
  <p:tag name="ISLIDE.ICON" val="#423023;#423026;#423030;#404854;#401074;#394266;"/>
  <p:tag name="ISLIDE.DIAGRAM" val="#454640;"/>
</p:tagLst>
</file>

<file path=ppt/tags/tag13.xml><?xml version="1.0" encoding="utf-8"?>
<p:tagLst xmlns:a="http://schemas.openxmlformats.org/drawingml/2006/main" xmlns:r="http://schemas.openxmlformats.org/officeDocument/2006/relationships" xmlns:p="http://schemas.openxmlformats.org/presentationml/2006/main">
  <p:tag name="ISLIDE.ICON" val="#423023;#423026;#423030;#404854;#401074;#394266;"/>
  <p:tag name="ISLIDE.DIAGRAM" val="#454640;"/>
</p:tagLst>
</file>

<file path=ppt/tags/tag14.xml><?xml version="1.0" encoding="utf-8"?>
<p:tagLst xmlns:a="http://schemas.openxmlformats.org/drawingml/2006/main" xmlns:r="http://schemas.openxmlformats.org/officeDocument/2006/relationships" xmlns:p="http://schemas.openxmlformats.org/presentationml/2006/main">
  <p:tag name="ISLIDE.ICON" val="#423023;#423026;#423030;#404854;#401074;#394266;"/>
  <p:tag name="ISLIDE.DIAGRAM" val="#454640;"/>
</p:tagLst>
</file>

<file path=ppt/tags/tag15.xml><?xml version="1.0" encoding="utf-8"?>
<p:tagLst xmlns:a="http://schemas.openxmlformats.org/drawingml/2006/main" xmlns:r="http://schemas.openxmlformats.org/officeDocument/2006/relationships" xmlns:p="http://schemas.openxmlformats.org/presentationml/2006/main">
  <p:tag name="ISLIDE.ICON" val="#423023;#423026;#423030;#404854;#401074;#394266;"/>
  <p:tag name="ISLIDE.DIAGRAM" val="#454640;"/>
</p:tagLst>
</file>

<file path=ppt/tags/tag16.xml><?xml version="1.0" encoding="utf-8"?>
<p:tagLst xmlns:a="http://schemas.openxmlformats.org/drawingml/2006/main" xmlns:r="http://schemas.openxmlformats.org/officeDocument/2006/relationships" xmlns:p="http://schemas.openxmlformats.org/presentationml/2006/main">
  <p:tag name="ISLIDE.ICON" val="#423023;#423026;#423030;#404854;#401074;#394266;"/>
  <p:tag name="ISLIDE.DIAGRAM" val="#454640;"/>
</p:tagLst>
</file>

<file path=ppt/tags/tag17.xml><?xml version="1.0" encoding="utf-8"?>
<p:tagLst xmlns:a="http://schemas.openxmlformats.org/drawingml/2006/main" xmlns:r="http://schemas.openxmlformats.org/officeDocument/2006/relationships" xmlns:p="http://schemas.openxmlformats.org/presentationml/2006/main">
  <p:tag name="ISLIDE.ICON" val="#423023;#423026;#423030;#404854;#401074;#394266;"/>
  <p:tag name="ISLIDE.DIAGRAM" val="#454640;"/>
</p:tagLst>
</file>

<file path=ppt/tags/tag18.xml><?xml version="1.0" encoding="utf-8"?>
<p:tagLst xmlns:a="http://schemas.openxmlformats.org/drawingml/2006/main" xmlns:r="http://schemas.openxmlformats.org/officeDocument/2006/relationships" xmlns:p="http://schemas.openxmlformats.org/presentationml/2006/main">
  <p:tag name="ISLIDE.ICON" val="#423023;#423026;#423030;#404854;#401074;#394266;"/>
  <p:tag name="ISLIDE.DIAGRAM" val="#454640;"/>
</p:tagLst>
</file>

<file path=ppt/tags/tag19.xml><?xml version="1.0" encoding="utf-8"?>
<p:tagLst xmlns:a="http://schemas.openxmlformats.org/drawingml/2006/main" xmlns:r="http://schemas.openxmlformats.org/officeDocument/2006/relationships" xmlns:p="http://schemas.openxmlformats.org/presentationml/2006/main">
  <p:tag name="ISLIDE.ICON" val="#423023;#423026;#423030;#404854;#401074;#394266;"/>
  <p:tag name="ISLIDE.DIAGRAM" val="#454640;"/>
</p:tagLst>
</file>

<file path=ppt/tags/tag2.xml><?xml version="1.0" encoding="utf-8"?>
<p:tagLst xmlns:a="http://schemas.openxmlformats.org/drawingml/2006/main" xmlns:r="http://schemas.openxmlformats.org/officeDocument/2006/relationships" xmlns:p="http://schemas.openxmlformats.org/presentationml/2006/main">
  <p:tag name="ISLIDE.THEME" val="https://www.islide.cc;"/>
</p:tagLst>
</file>

<file path=ppt/tags/tag20.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3347,&quot;width&quot;:8287}"/>
</p:tagLst>
</file>

<file path=ppt/tags/tag21.xml><?xml version="1.0" encoding="utf-8"?>
<p:tagLst xmlns:a="http://schemas.openxmlformats.org/drawingml/2006/main" xmlns:r="http://schemas.openxmlformats.org/officeDocument/2006/relationships" xmlns:p="http://schemas.openxmlformats.org/presentationml/2006/main">
  <p:tag name="ISLIDE.ICON" val="#423023;#423026;#423030;#404854;#401074;#394266;"/>
  <p:tag name="ISLIDE.DIAGRAM" val="#454640;"/>
</p:tagLst>
</file>

<file path=ppt/tags/tag22.xml><?xml version="1.0" encoding="utf-8"?>
<p:tagLst xmlns:a="http://schemas.openxmlformats.org/drawingml/2006/main" xmlns:r="http://schemas.openxmlformats.org/officeDocument/2006/relationships" xmlns:p="http://schemas.openxmlformats.org/presentationml/2006/main">
  <p:tag name="ISLIDE.ICON" val="#423023;#423026;#423030;#404854;#401074;#394266;"/>
  <p:tag name="ISLIDE.DIAGRAM" val="#454640;"/>
</p:tagLst>
</file>

<file path=ppt/tags/tag23.xml><?xml version="1.0" encoding="utf-8"?>
<p:tagLst xmlns:a="http://schemas.openxmlformats.org/drawingml/2006/main" xmlns:r="http://schemas.openxmlformats.org/officeDocument/2006/relationships" xmlns:p="http://schemas.openxmlformats.org/presentationml/2006/main">
  <p:tag name="ISLIDE.ICON" val="#423023;#423026;#423030;#404854;#401074;#394266;"/>
  <p:tag name="ISLIDE.DIAGRAM" val="#454640;"/>
</p:tagLst>
</file>

<file path=ppt/tags/tag24.xml><?xml version="1.0" encoding="utf-8"?>
<p:tagLst xmlns:a="http://schemas.openxmlformats.org/drawingml/2006/main" xmlns:r="http://schemas.openxmlformats.org/officeDocument/2006/relationships" xmlns:p="http://schemas.openxmlformats.org/presentationml/2006/main">
  <p:tag name="ISLIDE.ICON" val="#423023;#423026;#423030;#404854;#401074;#394266;"/>
  <p:tag name="ISLIDE.DIAGRAM" val="#454640;"/>
</p:tagLst>
</file>

<file path=ppt/tags/tag25.xml><?xml version="1.0" encoding="utf-8"?>
<p:tagLst xmlns:a="http://schemas.openxmlformats.org/drawingml/2006/main" xmlns:r="http://schemas.openxmlformats.org/officeDocument/2006/relationships" xmlns:p="http://schemas.openxmlformats.org/presentationml/2006/main">
  <p:tag name="ISLIDE.ICON" val="#423023;#423026;#423030;#404854;#401074;#394266;"/>
  <p:tag name="ISLIDE.DIAGRAM" val="#454640;"/>
</p:tagLst>
</file>

<file path=ppt/tags/tag26.xml><?xml version="1.0" encoding="utf-8"?>
<p:tagLst xmlns:a="http://schemas.openxmlformats.org/drawingml/2006/main" xmlns:r="http://schemas.openxmlformats.org/officeDocument/2006/relationships" xmlns:p="http://schemas.openxmlformats.org/presentationml/2006/main">
  <p:tag name="ISLIDE.ICON" val="#423023;#423026;#423030;#404854;#401074;#394266;"/>
  <p:tag name="ISLIDE.DIAGRAM" val="#454640;"/>
</p:tagLst>
</file>

<file path=ppt/tags/tag27.xml><?xml version="1.0" encoding="utf-8"?>
<p:tagLst xmlns:a="http://schemas.openxmlformats.org/drawingml/2006/main" xmlns:r="http://schemas.openxmlformats.org/officeDocument/2006/relationships" xmlns:p="http://schemas.openxmlformats.org/presentationml/2006/main">
  <p:tag name="ISLIDE.ICON" val="#423023;#423026;#423030;#404854;#401074;#394266;"/>
  <p:tag name="ISLIDE.DIAGRAM" val="#454640;"/>
</p:tagLst>
</file>

<file path=ppt/tags/tag28.xml><?xml version="1.0" encoding="utf-8"?>
<p:tagLst xmlns:a="http://schemas.openxmlformats.org/drawingml/2006/main" xmlns:r="http://schemas.openxmlformats.org/officeDocument/2006/relationships" xmlns:p="http://schemas.openxmlformats.org/presentationml/2006/main">
  <p:tag name="ISLIDE.ICON" val="#423023;#423026;#423030;#404854;#401074;#394266;"/>
  <p:tag name="ISLIDE.DIAGRAM" val="#454640;"/>
</p:tagLst>
</file>

<file path=ppt/tags/tag29.xml><?xml version="1.0" encoding="utf-8"?>
<p:tagLst xmlns:a="http://schemas.openxmlformats.org/drawingml/2006/main" xmlns:r="http://schemas.openxmlformats.org/officeDocument/2006/relationships" xmlns:p="http://schemas.openxmlformats.org/presentationml/2006/main">
  <p:tag name="ISLIDE.ICON" val="#423023;#423026;#423030;#404854;#401074;#394266;"/>
  <p:tag name="ISLIDE.DIAGRAM" val="#454640;"/>
</p:tagLst>
</file>

<file path=ppt/tags/tag3.xml><?xml version="1.0" encoding="utf-8"?>
<p:tagLst xmlns:a="http://schemas.openxmlformats.org/drawingml/2006/main" xmlns:r="http://schemas.openxmlformats.org/officeDocument/2006/relationships" xmlns:p="http://schemas.openxmlformats.org/presentationml/2006/main">
  <p:tag name="ISLIDE.ICON" val="#423023;#423026;#423030;#404854;#401074;#394266;"/>
  <p:tag name="ISLIDE.DIAGRAM" val="#454640;"/>
</p:tagLst>
</file>

<file path=ppt/tags/tag30.xml><?xml version="1.0" encoding="utf-8"?>
<p:tagLst xmlns:a="http://schemas.openxmlformats.org/drawingml/2006/main" xmlns:r="http://schemas.openxmlformats.org/officeDocument/2006/relationships" xmlns:p="http://schemas.openxmlformats.org/presentationml/2006/main">
  <p:tag name="ISLIDE.ICON" val="#423023;#423026;#423030;#404854;#401074;#394266;"/>
  <p:tag name="ISLIDE.DIAGRAM" val="#454640;"/>
</p:tagLst>
</file>

<file path=ppt/tags/tag31.xml><?xml version="1.0" encoding="utf-8"?>
<p:tagLst xmlns:a="http://schemas.openxmlformats.org/drawingml/2006/main" xmlns:r="http://schemas.openxmlformats.org/officeDocument/2006/relationships" xmlns:p="http://schemas.openxmlformats.org/presentationml/2006/main">
  <p:tag name="ISLIDE.ICON" val="#423023;#423026;#423030;#404854;#401074;#394266;"/>
  <p:tag name="ISLIDE.DIAGRAM" val="#454640;"/>
</p:tagLst>
</file>

<file path=ppt/tags/tag32.xml><?xml version="1.0" encoding="utf-8"?>
<p:tagLst xmlns:a="http://schemas.openxmlformats.org/drawingml/2006/main" xmlns:r="http://schemas.openxmlformats.org/officeDocument/2006/relationships" xmlns:p="http://schemas.openxmlformats.org/presentationml/2006/main">
  <p:tag name="ISLIDE.ICON" val="#423023;#423026;#423030;#404854;#401074;#394266;"/>
  <p:tag name="ISLIDE.DIAGRAM" val="#454640;"/>
</p:tagLst>
</file>

<file path=ppt/tags/tag33.xml><?xml version="1.0" encoding="utf-8"?>
<p:tagLst xmlns:a="http://schemas.openxmlformats.org/drawingml/2006/main" xmlns:r="http://schemas.openxmlformats.org/officeDocument/2006/relationships" xmlns:p="http://schemas.openxmlformats.org/presentationml/2006/main">
  <p:tag name="ISLIDE.ICON" val="#423023;#423026;#423030;#404854;#401074;#394266;"/>
  <p:tag name="ISLIDE.DIAGRAM" val="#454640;"/>
</p:tagLst>
</file>

<file path=ppt/tags/tag34.xml><?xml version="1.0" encoding="utf-8"?>
<p:tagLst xmlns:a="http://schemas.openxmlformats.org/drawingml/2006/main" xmlns:r="http://schemas.openxmlformats.org/officeDocument/2006/relationships" xmlns:p="http://schemas.openxmlformats.org/presentationml/2006/main">
  <p:tag name="ISLIDE.ICON" val="#423023;#423026;#423030;#404854;#401074;#394266;"/>
  <p:tag name="ISLIDE.DIAGRAM" val="#454640;"/>
</p:tagLst>
</file>

<file path=ppt/tags/tag35.xml><?xml version="1.0" encoding="utf-8"?>
<p:tagLst xmlns:a="http://schemas.openxmlformats.org/drawingml/2006/main" xmlns:r="http://schemas.openxmlformats.org/officeDocument/2006/relationships" xmlns:p="http://schemas.openxmlformats.org/presentationml/2006/main">
  <p:tag name="ISLIDE.ICON" val="#423023;#423026;#423030;#404854;#401074;#394266;"/>
  <p:tag name="ISLIDE.DIAGRAM" val="#454640;"/>
</p:tagLst>
</file>

<file path=ppt/tags/tag36.xml><?xml version="1.0" encoding="utf-8"?>
<p:tagLst xmlns:a="http://schemas.openxmlformats.org/drawingml/2006/main" xmlns:r="http://schemas.openxmlformats.org/officeDocument/2006/relationships" xmlns:p="http://schemas.openxmlformats.org/presentationml/2006/main">
  <p:tag name="ISLIDE.ICON" val="#423023;#423026;#423030;#404854;#401074;#394266;"/>
  <p:tag name="ISLIDE.DIAGRAM" val="#454640;"/>
</p:tagLst>
</file>

<file path=ppt/tags/tag37.xml><?xml version="1.0" encoding="utf-8"?>
<p:tagLst xmlns:a="http://schemas.openxmlformats.org/drawingml/2006/main" xmlns:r="http://schemas.openxmlformats.org/officeDocument/2006/relationships" xmlns:p="http://schemas.openxmlformats.org/presentationml/2006/main">
  <p:tag name="ISLIDE.ICON" val="#423023;#423026;#423030;#404854;#401074;#394266;"/>
  <p:tag name="ISLIDE.DIAGRAM" val="#454640;"/>
</p:tagLst>
</file>

<file path=ppt/tags/tag38.xml><?xml version="1.0" encoding="utf-8"?>
<p:tagLst xmlns:a="http://schemas.openxmlformats.org/drawingml/2006/main" xmlns:r="http://schemas.openxmlformats.org/officeDocument/2006/relationships" xmlns:p="http://schemas.openxmlformats.org/presentationml/2006/main">
  <p:tag name="ISLIDE.ICON" val="#423023;#423026;#423030;#404854;#401074;#394266;"/>
  <p:tag name="ISLIDE.DIAGRAM" val="#454640;"/>
</p:tagLst>
</file>

<file path=ppt/tags/tag39.xml><?xml version="1.0" encoding="utf-8"?>
<p:tagLst xmlns:a="http://schemas.openxmlformats.org/drawingml/2006/main" xmlns:r="http://schemas.openxmlformats.org/officeDocument/2006/relationships" xmlns:p="http://schemas.openxmlformats.org/presentationml/2006/main">
  <p:tag name="ISLIDE.ICON" val="#423023;#423026;#423030;#404854;#401074;#394266;"/>
  <p:tag name="ISLIDE.DIAGRAM" val="#454640;"/>
</p:tagLst>
</file>

<file path=ppt/tags/tag4.xml><?xml version="1.0" encoding="utf-8"?>
<p:tagLst xmlns:a="http://schemas.openxmlformats.org/drawingml/2006/main" xmlns:r="http://schemas.openxmlformats.org/officeDocument/2006/relationships" xmlns:p="http://schemas.openxmlformats.org/presentationml/2006/main">
  <p:tag name="ISLIDE.ICON" val="#423023;#423026;#423030;#404854;#401074;#394266;"/>
  <p:tag name="ISLIDE.DIAGRAM" val="#454640;"/>
</p:tagLst>
</file>

<file path=ppt/tags/tag40.xml><?xml version="1.0" encoding="utf-8"?>
<p:tagLst xmlns:a="http://schemas.openxmlformats.org/drawingml/2006/main" xmlns:r="http://schemas.openxmlformats.org/officeDocument/2006/relationships" xmlns:p="http://schemas.openxmlformats.org/presentationml/2006/main">
  <p:tag name="ISLIDE.ICON" val="#423023;#423026;#423030;#404854;#401074;#394266;"/>
  <p:tag name="ISLIDE.DIAGRAM" val="#454640;"/>
</p:tagLst>
</file>

<file path=ppt/tags/tag41.xml><?xml version="1.0" encoding="utf-8"?>
<p:tagLst xmlns:a="http://schemas.openxmlformats.org/drawingml/2006/main" xmlns:r="http://schemas.openxmlformats.org/officeDocument/2006/relationships" xmlns:p="http://schemas.openxmlformats.org/presentationml/2006/main">
  <p:tag name="ISLIDE.ICON" val="#423023;#423026;#423030;#404854;#401074;#394266;"/>
  <p:tag name="ISLIDE.DIAGRAM" val="#454640;"/>
</p:tagLst>
</file>

<file path=ppt/tags/tag42.xml><?xml version="1.0" encoding="utf-8"?>
<p:tagLst xmlns:a="http://schemas.openxmlformats.org/drawingml/2006/main" xmlns:r="http://schemas.openxmlformats.org/officeDocument/2006/relationships" xmlns:p="http://schemas.openxmlformats.org/presentationml/2006/main">
  <p:tag name="ISLIDE.ICON" val="#423023;#423026;#423030;#404854;#401074;#394266;"/>
  <p:tag name="ISLIDE.DIAGRAM" val="#454640;"/>
</p:tagLst>
</file>

<file path=ppt/tags/tag43.xml><?xml version="1.0" encoding="utf-8"?>
<p:tagLst xmlns:a="http://schemas.openxmlformats.org/drawingml/2006/main" xmlns:r="http://schemas.openxmlformats.org/officeDocument/2006/relationships" xmlns:p="http://schemas.openxmlformats.org/presentationml/2006/main">
  <p:tag name="ISLIDE.ICON" val="#423023;#423026;#423030;#404854;#401074;#394266;"/>
  <p:tag name="ISLIDE.DIAGRAM" val="#454640;"/>
</p:tagLst>
</file>

<file path=ppt/tags/tag44.xml><?xml version="1.0" encoding="utf-8"?>
<p:tagLst xmlns:a="http://schemas.openxmlformats.org/drawingml/2006/main" xmlns:r="http://schemas.openxmlformats.org/officeDocument/2006/relationships" xmlns:p="http://schemas.openxmlformats.org/presentationml/2006/main">
  <p:tag name="ISLIDE.ICON" val="#423023;#423026;#423030;#404854;#401074;#394266;"/>
  <p:tag name="ISLIDE.DIAGRAM" val="#454640;"/>
</p:tagLst>
</file>

<file path=ppt/tags/tag45.xml><?xml version="1.0" encoding="utf-8"?>
<p:tagLst xmlns:a="http://schemas.openxmlformats.org/drawingml/2006/main" xmlns:r="http://schemas.openxmlformats.org/officeDocument/2006/relationships" xmlns:p="http://schemas.openxmlformats.org/presentationml/2006/main">
  <p:tag name="KSO_WM_UNIT_TABLE_BEAUTIFY" val="smartTable{079d848c-0afe-4a7b-a251-480d04c21f75}"/>
  <p:tag name="TABLE_SKINIDX" val="4"/>
  <p:tag name="TABLE_ENCOLOR" val="#FFFFFF"/>
</p:tagLst>
</file>

<file path=ppt/tags/tag46.xml><?xml version="1.0" encoding="utf-8"?>
<p:tagLst xmlns:a="http://schemas.openxmlformats.org/drawingml/2006/main" xmlns:r="http://schemas.openxmlformats.org/officeDocument/2006/relationships" xmlns:p="http://schemas.openxmlformats.org/presentationml/2006/main">
  <p:tag name="ISLIDE.THEME" val="https://www.islide.cc;"/>
</p:tagLst>
</file>

<file path=ppt/tags/tag5.xml><?xml version="1.0" encoding="utf-8"?>
<p:tagLst xmlns:a="http://schemas.openxmlformats.org/drawingml/2006/main" xmlns:r="http://schemas.openxmlformats.org/officeDocument/2006/relationships" xmlns:p="http://schemas.openxmlformats.org/presentationml/2006/main">
  <p:tag name="ISLIDE.ICON" val="#423023;#423026;#423030;#404854;#401074;#394266;"/>
  <p:tag name="ISLIDE.DIAGRAM" val="#454640;"/>
</p:tagLst>
</file>

<file path=ppt/tags/tag6.xml><?xml version="1.0" encoding="utf-8"?>
<p:tagLst xmlns:a="http://schemas.openxmlformats.org/drawingml/2006/main" xmlns:r="http://schemas.openxmlformats.org/officeDocument/2006/relationships" xmlns:p="http://schemas.openxmlformats.org/presentationml/2006/main">
  <p:tag name="ISLIDE.ICON" val="#423023;#423026;#423030;#404854;#401074;#394266;"/>
  <p:tag name="ISLIDE.DIAGRAM" val="#454640;"/>
</p:tagLst>
</file>

<file path=ppt/tags/tag7.xml><?xml version="1.0" encoding="utf-8"?>
<p:tagLst xmlns:a="http://schemas.openxmlformats.org/drawingml/2006/main" xmlns:r="http://schemas.openxmlformats.org/officeDocument/2006/relationships" xmlns:p="http://schemas.openxmlformats.org/presentationml/2006/main">
  <p:tag name="ISLIDE.ICON" val="#423023;#423026;#423030;#404854;#401074;#394266;"/>
  <p:tag name="ISLIDE.DIAGRAM" val="#454640;"/>
</p:tagLst>
</file>

<file path=ppt/tags/tag8.xml><?xml version="1.0" encoding="utf-8"?>
<p:tagLst xmlns:a="http://schemas.openxmlformats.org/drawingml/2006/main" xmlns:r="http://schemas.openxmlformats.org/officeDocument/2006/relationships" xmlns:p="http://schemas.openxmlformats.org/presentationml/2006/main">
  <p:tag name="ISLIDE.ICON" val="#423023;#423026;#423030;#404854;#401074;#394266;"/>
  <p:tag name="ISLIDE.DIAGRAM" val="#454640;"/>
</p:tagLst>
</file>

<file path=ppt/tags/tag9.xml><?xml version="1.0" encoding="utf-8"?>
<p:tagLst xmlns:a="http://schemas.openxmlformats.org/drawingml/2006/main" xmlns:r="http://schemas.openxmlformats.org/officeDocument/2006/relationships" xmlns:p="http://schemas.openxmlformats.org/presentationml/2006/main">
  <p:tag name="ISLIDE.ICON" val="#423023;#423026;#423030;#404854;#401074;#394266;"/>
  <p:tag name="ISLIDE.DIAGRAM" val="#454640;"/>
</p:tagLst>
</file>

<file path=ppt/theme/theme1.xml><?xml version="1.0" encoding="utf-8"?>
<a:theme xmlns:a="http://schemas.openxmlformats.org/drawingml/2006/main" name="主题5">
  <a:themeElements>
    <a:clrScheme name="房利美">
      <a:dk1>
        <a:srgbClr val="000000"/>
      </a:dk1>
      <a:lt1>
        <a:srgbClr val="FFFFFF"/>
      </a:lt1>
      <a:dk2>
        <a:srgbClr val="768394"/>
      </a:dk2>
      <a:lt2>
        <a:srgbClr val="F0F0F0"/>
      </a:lt2>
      <a:accent1>
        <a:srgbClr val="334372"/>
      </a:accent1>
      <a:accent2>
        <a:srgbClr val="00259D"/>
      </a:accent2>
      <a:accent3>
        <a:srgbClr val="008AD5"/>
      </a:accent3>
      <a:accent4>
        <a:srgbClr val="33B2C2"/>
      </a:accent4>
      <a:accent5>
        <a:srgbClr val="FF651C"/>
      </a:accent5>
      <a:accent6>
        <a:srgbClr val="012053"/>
      </a:accent6>
      <a:hlink>
        <a:srgbClr val="4472C4"/>
      </a:hlink>
      <a:folHlink>
        <a:srgbClr val="BFBFBF"/>
      </a:folHlink>
    </a:clrScheme>
    <a:fontScheme name="Temp">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房利美">
    <a:dk1>
      <a:srgbClr val="000000"/>
    </a:dk1>
    <a:lt1>
      <a:srgbClr val="FFFFFF"/>
    </a:lt1>
    <a:dk2>
      <a:srgbClr val="768394"/>
    </a:dk2>
    <a:lt2>
      <a:srgbClr val="F0F0F0"/>
    </a:lt2>
    <a:accent1>
      <a:srgbClr val="334372"/>
    </a:accent1>
    <a:accent2>
      <a:srgbClr val="00259D"/>
    </a:accent2>
    <a:accent3>
      <a:srgbClr val="008AD5"/>
    </a:accent3>
    <a:accent4>
      <a:srgbClr val="33B2C2"/>
    </a:accent4>
    <a:accent5>
      <a:srgbClr val="FF651C"/>
    </a:accent5>
    <a:accent6>
      <a:srgbClr val="012053"/>
    </a:accent6>
    <a:hlink>
      <a:srgbClr val="4472C4"/>
    </a:hlink>
    <a:folHlink>
      <a:srgbClr val="BFBFBF"/>
    </a:folHlink>
  </a:clrScheme>
</a:themeOverride>
</file>

<file path=ppt/theme/themeOverride2.xml><?xml version="1.0" encoding="utf-8"?>
<a:themeOverride xmlns:a="http://schemas.openxmlformats.org/drawingml/2006/main">
  <a:clrScheme name="房利美">
    <a:dk1>
      <a:srgbClr val="000000"/>
    </a:dk1>
    <a:lt1>
      <a:srgbClr val="FFFFFF"/>
    </a:lt1>
    <a:dk2>
      <a:srgbClr val="768394"/>
    </a:dk2>
    <a:lt2>
      <a:srgbClr val="F0F0F0"/>
    </a:lt2>
    <a:accent1>
      <a:srgbClr val="334372"/>
    </a:accent1>
    <a:accent2>
      <a:srgbClr val="00259D"/>
    </a:accent2>
    <a:accent3>
      <a:srgbClr val="008AD5"/>
    </a:accent3>
    <a:accent4>
      <a:srgbClr val="33B2C2"/>
    </a:accent4>
    <a:accent5>
      <a:srgbClr val="FF651C"/>
    </a:accent5>
    <a:accent6>
      <a:srgbClr val="012053"/>
    </a:accent6>
    <a:hlink>
      <a:srgbClr val="4472C4"/>
    </a:hlink>
    <a:folHlink>
      <a:srgbClr val="BFBFBF"/>
    </a:folHlink>
  </a:clrScheme>
</a:themeOverride>
</file>

<file path=docProps/app.xml><?xml version="1.0" encoding="utf-8"?>
<Properties xmlns="http://schemas.openxmlformats.org/officeDocument/2006/extended-properties" xmlns:vt="http://schemas.openxmlformats.org/officeDocument/2006/docPropsVTypes">
  <Template>iSlide</Template>
  <TotalTime>90</TotalTime>
  <Words>2718</Words>
  <Application>Microsoft Office PowerPoint</Application>
  <PresentationFormat>宽屏</PresentationFormat>
  <Paragraphs>384</Paragraphs>
  <Slides>43</Slides>
  <Notes>41</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43</vt:i4>
      </vt:variant>
    </vt:vector>
  </HeadingPairs>
  <TitlesOfParts>
    <vt:vector size="50" baseType="lpstr">
      <vt:lpstr>等线</vt:lpstr>
      <vt:lpstr>宋体</vt:lpstr>
      <vt:lpstr>微软雅黑</vt:lpstr>
      <vt:lpstr>Arial</vt:lpstr>
      <vt:lpstr>Calibri</vt:lpstr>
      <vt:lpstr>Impact</vt:lpstr>
      <vt:lpstr>主题5</vt:lpstr>
      <vt:lpstr> 最美证件照在线制作平台 </vt:lpstr>
      <vt:lpstr>需求说明书</vt:lpstr>
      <vt:lpstr>引言</vt:lpstr>
      <vt:lpstr>引言</vt:lpstr>
      <vt:lpstr>项目简介</vt:lpstr>
      <vt:lpstr>需求分析</vt:lpstr>
      <vt:lpstr>需求分析</vt:lpstr>
      <vt:lpstr>需求分析</vt:lpstr>
      <vt:lpstr>需求分析</vt:lpstr>
      <vt:lpstr>需求分析</vt:lpstr>
      <vt:lpstr>需求分析</vt:lpstr>
      <vt:lpstr>需求分析</vt:lpstr>
      <vt:lpstr>需求分析</vt:lpstr>
      <vt:lpstr>需求分析</vt:lpstr>
      <vt:lpstr>需求分析</vt:lpstr>
      <vt:lpstr>需求分析</vt:lpstr>
      <vt:lpstr>总体设计</vt:lpstr>
      <vt:lpstr>系统详细设计</vt:lpstr>
      <vt:lpstr>系统详细设计</vt:lpstr>
      <vt:lpstr>模块设计</vt:lpstr>
      <vt:lpstr>模块设计</vt:lpstr>
      <vt:lpstr>模块设计</vt:lpstr>
      <vt:lpstr>模块设计</vt:lpstr>
      <vt:lpstr>模块设计</vt:lpstr>
      <vt:lpstr>模块设计</vt:lpstr>
      <vt:lpstr>模块设计</vt:lpstr>
      <vt:lpstr>模块设计</vt:lpstr>
      <vt:lpstr>接口设计</vt:lpstr>
      <vt:lpstr>接口设计</vt:lpstr>
      <vt:lpstr>数据结构说明</vt:lpstr>
      <vt:lpstr>数据库设计</vt:lpstr>
      <vt:lpstr>数据库设计</vt:lpstr>
      <vt:lpstr>数据库设计</vt:lpstr>
      <vt:lpstr>系统界面详细设计</vt:lpstr>
      <vt:lpstr>系统界面详细设计</vt:lpstr>
      <vt:lpstr>系统界面详细设计</vt:lpstr>
      <vt:lpstr>系统界面详细设计</vt:lpstr>
      <vt:lpstr>系统界面详细设计</vt:lpstr>
      <vt:lpstr>系统界面详细设计</vt:lpstr>
      <vt:lpstr>系统界面详细设计</vt:lpstr>
      <vt:lpstr>系统界面详细设计</vt:lpstr>
      <vt:lpstr>系统出错处理设计</vt:lpstr>
      <vt:lpstr>Thanks </vt:lpstr>
    </vt:vector>
  </TitlesOfParts>
  <Manager>iSlide</Manager>
  <Company>iSlide</Company>
  <LinksUpToDate>false</LinksUpToDate>
  <SharedDoc>false</SharedDoc>
  <HyperlinkBase>https://www.islide.cc</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iSlide</dc:creator>
  <cp:lastModifiedBy>张 鸿斌</cp:lastModifiedBy>
  <cp:revision>214</cp:revision>
  <cp:lastPrinted>2019-07-31T16:00:00Z</cp:lastPrinted>
  <dcterms:created xsi:type="dcterms:W3CDTF">2019-07-31T16:00:00Z</dcterms:created>
  <dcterms:modified xsi:type="dcterms:W3CDTF">2022-05-06T14:28:47Z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lide.Theme">
    <vt:lpwstr>48706f29-9ca0-418e-876d-de7b156ca083</vt:lpwstr>
  </property>
  <property fmtid="{D5CDD505-2E9C-101B-9397-08002B2CF9AE}" pid="3" name="KSOProductBuildVer">
    <vt:lpwstr>2052-11.1.0.11365</vt:lpwstr>
  </property>
  <property fmtid="{D5CDD505-2E9C-101B-9397-08002B2CF9AE}" pid="4" name="ICV">
    <vt:lpwstr>30E6EB083BA244EA9EF17E753ADA6829</vt:lpwstr>
  </property>
</Properties>
</file>